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1"/>
  </p:notesMasterIdLst>
  <p:handoutMasterIdLst>
    <p:handoutMasterId r:id="rId12"/>
  </p:handout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93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21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 snapToGrid="0">
      <p:cViewPr varScale="1">
        <p:scale>
          <a:sx n="78" d="100"/>
          <a:sy n="78" d="100"/>
        </p:scale>
        <p:origin x="3246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21BDDCD-627F-42D4-8D4F-851397C5BF4F}" type="doc">
      <dgm:prSet loTypeId="urn:microsoft.com/office/officeart/2005/8/layout/list1" loCatId="list" qsTypeId="urn:microsoft.com/office/officeart/2005/8/quickstyle/simple2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ED530AD4-5DAE-4280-BCDF-15379DF54D29}">
      <dgm:prSet custT="1"/>
      <dgm:spPr/>
      <dgm:t>
        <a:bodyPr/>
        <a:lstStyle/>
        <a:p>
          <a:r>
            <a:rPr lang="en-US" sz="4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anose="020B0503020204020204" pitchFamily="34" charset="0"/>
            </a:rPr>
            <a:t>Physical</a:t>
          </a:r>
        </a:p>
      </dgm:t>
    </dgm:pt>
    <dgm:pt modelId="{D2EB0FCD-75BF-43AB-9AA8-8F0EF215CEFF}" type="parTrans" cxnId="{0B0DA900-2E96-4292-8EAE-F8295F7F7EAD}">
      <dgm:prSet/>
      <dgm:spPr/>
      <dgm:t>
        <a:bodyPr/>
        <a:lstStyle/>
        <a:p>
          <a:endParaRPr lang="en-US">
            <a:latin typeface="Corbel" panose="020B0503020204020204" pitchFamily="34" charset="0"/>
          </a:endParaRPr>
        </a:p>
      </dgm:t>
    </dgm:pt>
    <dgm:pt modelId="{5D35317A-6E85-4D96-ABBB-286B37A119ED}" type="sibTrans" cxnId="{0B0DA900-2E96-4292-8EAE-F8295F7F7EAD}">
      <dgm:prSet/>
      <dgm:spPr/>
      <dgm:t>
        <a:bodyPr/>
        <a:lstStyle/>
        <a:p>
          <a:endParaRPr lang="en-US">
            <a:latin typeface="Corbel" panose="020B0503020204020204" pitchFamily="34" charset="0"/>
          </a:endParaRPr>
        </a:p>
      </dgm:t>
    </dgm:pt>
    <dgm:pt modelId="{62B257C1-1C59-4AA3-9CB0-AB6CC2C6A49C}">
      <dgm:prSet custT="1"/>
      <dgm:spPr/>
      <dgm:t>
        <a:bodyPr/>
        <a:lstStyle/>
        <a:p>
          <a:r>
            <a:rPr lang="en-US" sz="4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anose="020B0503020204020204" pitchFamily="34" charset="0"/>
            </a:rPr>
            <a:t>Emotional</a:t>
          </a:r>
        </a:p>
      </dgm:t>
    </dgm:pt>
    <dgm:pt modelId="{EB536BA2-50C7-4344-A993-59C1C7F3BA7A}" type="parTrans" cxnId="{FD785A4C-0B05-4F12-A8F4-9F5A03083FE4}">
      <dgm:prSet/>
      <dgm:spPr/>
      <dgm:t>
        <a:bodyPr/>
        <a:lstStyle/>
        <a:p>
          <a:endParaRPr lang="en-US">
            <a:latin typeface="Corbel" panose="020B0503020204020204" pitchFamily="34" charset="0"/>
          </a:endParaRPr>
        </a:p>
      </dgm:t>
    </dgm:pt>
    <dgm:pt modelId="{EE636614-2E8E-4C49-B0FC-DB2644DC64DD}" type="sibTrans" cxnId="{FD785A4C-0B05-4F12-A8F4-9F5A03083FE4}">
      <dgm:prSet/>
      <dgm:spPr/>
      <dgm:t>
        <a:bodyPr/>
        <a:lstStyle/>
        <a:p>
          <a:endParaRPr lang="en-US">
            <a:latin typeface="Corbel" panose="020B0503020204020204" pitchFamily="34" charset="0"/>
          </a:endParaRPr>
        </a:p>
      </dgm:t>
    </dgm:pt>
    <dgm:pt modelId="{BBBE1991-634E-4B0A-B783-75F41A0ABAB7}">
      <dgm:prSet custT="1"/>
      <dgm:spPr/>
      <dgm:t>
        <a:bodyPr/>
        <a:lstStyle/>
        <a:p>
          <a:r>
            <a:rPr lang="en-US" sz="4000" kern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anose="020B0503020204020204" pitchFamily="34" charset="0"/>
              <a:ea typeface="+mn-ea"/>
              <a:cs typeface="+mn-cs"/>
            </a:rPr>
            <a:t>Spiritual</a:t>
          </a:r>
        </a:p>
      </dgm:t>
    </dgm:pt>
    <dgm:pt modelId="{A9C8D4E5-26ED-493F-87ED-F90684632F95}" type="parTrans" cxnId="{8D51A354-0648-4F9F-92DB-02B457BD8F89}">
      <dgm:prSet/>
      <dgm:spPr/>
      <dgm:t>
        <a:bodyPr/>
        <a:lstStyle/>
        <a:p>
          <a:endParaRPr lang="en-US">
            <a:latin typeface="Corbel" panose="020B0503020204020204" pitchFamily="34" charset="0"/>
          </a:endParaRPr>
        </a:p>
      </dgm:t>
    </dgm:pt>
    <dgm:pt modelId="{D85C2743-1D06-4B50-8604-7CFB6DABF3F7}" type="sibTrans" cxnId="{8D51A354-0648-4F9F-92DB-02B457BD8F89}">
      <dgm:prSet/>
      <dgm:spPr/>
      <dgm:t>
        <a:bodyPr/>
        <a:lstStyle/>
        <a:p>
          <a:endParaRPr lang="en-US">
            <a:latin typeface="Corbel" panose="020B0503020204020204" pitchFamily="34" charset="0"/>
          </a:endParaRPr>
        </a:p>
      </dgm:t>
    </dgm:pt>
    <dgm:pt modelId="{177A94FC-C399-476A-B98A-90ABEE4E7FD1}">
      <dgm:prSet custT="1"/>
      <dgm:spPr/>
      <dgm:t>
        <a:bodyPr/>
        <a:lstStyle/>
        <a:p>
          <a:r>
            <a:rPr lang="en-US" sz="4000" kern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anose="020B0503020204020204" pitchFamily="34" charset="0"/>
              <a:ea typeface="+mn-ea"/>
              <a:cs typeface="+mn-cs"/>
            </a:rPr>
            <a:t>Socio-economic</a:t>
          </a:r>
        </a:p>
      </dgm:t>
    </dgm:pt>
    <dgm:pt modelId="{D88EA14C-3194-4ED7-96C1-B5C7ADA454E7}" type="parTrans" cxnId="{1E235D89-32F6-4172-AA08-587FB8781EF0}">
      <dgm:prSet/>
      <dgm:spPr/>
      <dgm:t>
        <a:bodyPr/>
        <a:lstStyle/>
        <a:p>
          <a:endParaRPr lang="en-US">
            <a:latin typeface="Corbel" panose="020B0503020204020204" pitchFamily="34" charset="0"/>
          </a:endParaRPr>
        </a:p>
      </dgm:t>
    </dgm:pt>
    <dgm:pt modelId="{94C69CD3-276B-4C32-8292-4748D3CE574F}" type="sibTrans" cxnId="{1E235D89-32F6-4172-AA08-587FB8781EF0}">
      <dgm:prSet/>
      <dgm:spPr/>
      <dgm:t>
        <a:bodyPr/>
        <a:lstStyle/>
        <a:p>
          <a:endParaRPr lang="en-US">
            <a:latin typeface="Corbel" panose="020B0503020204020204" pitchFamily="34" charset="0"/>
          </a:endParaRPr>
        </a:p>
      </dgm:t>
    </dgm:pt>
    <dgm:pt modelId="{632FC90B-BCC9-47AC-AA73-BFC22F08FB6F}">
      <dgm:prSet custT="1"/>
      <dgm:spPr/>
      <dgm:t>
        <a:bodyPr/>
        <a:lstStyle/>
        <a:p>
          <a:r>
            <a:rPr lang="en-US" sz="4000" kern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anose="020B0503020204020204" pitchFamily="34" charset="0"/>
              <a:ea typeface="+mn-ea"/>
              <a:cs typeface="+mn-cs"/>
            </a:rPr>
            <a:t>Jesus. </a:t>
          </a:r>
          <a:r>
            <a:rPr lang="en-US" sz="4000" i="1" kern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anose="020B0503020204020204" pitchFamily="34" charset="0"/>
              <a:ea typeface="+mn-ea"/>
              <a:cs typeface="+mn-cs"/>
            </a:rPr>
            <a:t>1 Peter 2:21-24</a:t>
          </a:r>
        </a:p>
      </dgm:t>
    </dgm:pt>
    <dgm:pt modelId="{5158299F-2458-4A51-9BA9-34CECECB559F}" type="parTrans" cxnId="{E58066CA-0341-4BF5-AE6B-310EC6830551}">
      <dgm:prSet/>
      <dgm:spPr/>
      <dgm:t>
        <a:bodyPr/>
        <a:lstStyle/>
        <a:p>
          <a:endParaRPr lang="en-US">
            <a:latin typeface="Corbel" panose="020B0503020204020204" pitchFamily="34" charset="0"/>
          </a:endParaRPr>
        </a:p>
      </dgm:t>
    </dgm:pt>
    <dgm:pt modelId="{3D95A5EE-CAF2-44DB-9AE9-283A86A9BF06}" type="sibTrans" cxnId="{E58066CA-0341-4BF5-AE6B-310EC6830551}">
      <dgm:prSet/>
      <dgm:spPr/>
      <dgm:t>
        <a:bodyPr/>
        <a:lstStyle/>
        <a:p>
          <a:endParaRPr lang="en-US">
            <a:latin typeface="Corbel" panose="020B0503020204020204" pitchFamily="34" charset="0"/>
          </a:endParaRPr>
        </a:p>
      </dgm:t>
    </dgm:pt>
    <dgm:pt modelId="{AEE89869-4688-4722-B3E0-6B853D7CC33F}" type="pres">
      <dgm:prSet presAssocID="{721BDDCD-627F-42D4-8D4F-851397C5BF4F}" presName="linear" presStyleCnt="0">
        <dgm:presLayoutVars>
          <dgm:dir/>
          <dgm:animLvl val="lvl"/>
          <dgm:resizeHandles val="exact"/>
        </dgm:presLayoutVars>
      </dgm:prSet>
      <dgm:spPr/>
    </dgm:pt>
    <dgm:pt modelId="{5E7CC39B-3828-4E02-A4BF-7D5D179AC186}" type="pres">
      <dgm:prSet presAssocID="{ED530AD4-5DAE-4280-BCDF-15379DF54D29}" presName="parentLin" presStyleCnt="0"/>
      <dgm:spPr/>
    </dgm:pt>
    <dgm:pt modelId="{D56883C5-D06B-4470-BBE8-D91E9DA865C5}" type="pres">
      <dgm:prSet presAssocID="{ED530AD4-5DAE-4280-BCDF-15379DF54D29}" presName="parentLeftMargin" presStyleLbl="node1" presStyleIdx="0" presStyleCnt="5"/>
      <dgm:spPr/>
    </dgm:pt>
    <dgm:pt modelId="{1BAA3ABB-A2CE-442A-98BC-96549E204111}" type="pres">
      <dgm:prSet presAssocID="{ED530AD4-5DAE-4280-BCDF-15379DF54D29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3B425095-1D75-4C9B-8CD0-26BA333404DA}" type="pres">
      <dgm:prSet presAssocID="{ED530AD4-5DAE-4280-BCDF-15379DF54D29}" presName="negativeSpace" presStyleCnt="0"/>
      <dgm:spPr/>
    </dgm:pt>
    <dgm:pt modelId="{39739FF7-A915-4FA8-9F1E-FD8D577A59C9}" type="pres">
      <dgm:prSet presAssocID="{ED530AD4-5DAE-4280-BCDF-15379DF54D29}" presName="childText" presStyleLbl="conFgAcc1" presStyleIdx="0" presStyleCnt="5">
        <dgm:presLayoutVars>
          <dgm:bulletEnabled val="1"/>
        </dgm:presLayoutVars>
      </dgm:prSet>
      <dgm:spPr/>
    </dgm:pt>
    <dgm:pt modelId="{78C97A51-A11D-441C-9F15-80C6C72FEBEC}" type="pres">
      <dgm:prSet presAssocID="{5D35317A-6E85-4D96-ABBB-286B37A119ED}" presName="spaceBetweenRectangles" presStyleCnt="0"/>
      <dgm:spPr/>
    </dgm:pt>
    <dgm:pt modelId="{CED8C1FA-1CDD-4EDC-8259-F770802FC89D}" type="pres">
      <dgm:prSet presAssocID="{62B257C1-1C59-4AA3-9CB0-AB6CC2C6A49C}" presName="parentLin" presStyleCnt="0"/>
      <dgm:spPr/>
    </dgm:pt>
    <dgm:pt modelId="{EDA89174-3EEA-47BD-9200-A7D4CEAC4F71}" type="pres">
      <dgm:prSet presAssocID="{62B257C1-1C59-4AA3-9CB0-AB6CC2C6A49C}" presName="parentLeftMargin" presStyleLbl="node1" presStyleIdx="0" presStyleCnt="5"/>
      <dgm:spPr/>
    </dgm:pt>
    <dgm:pt modelId="{B50E8EB7-55E0-4585-8907-13154A242B71}" type="pres">
      <dgm:prSet presAssocID="{62B257C1-1C59-4AA3-9CB0-AB6CC2C6A49C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17A0FACA-4D58-49EE-BD52-8C5C0250F4B4}" type="pres">
      <dgm:prSet presAssocID="{62B257C1-1C59-4AA3-9CB0-AB6CC2C6A49C}" presName="negativeSpace" presStyleCnt="0"/>
      <dgm:spPr/>
    </dgm:pt>
    <dgm:pt modelId="{D9701D76-ABF1-4747-866B-FC67A42A400C}" type="pres">
      <dgm:prSet presAssocID="{62B257C1-1C59-4AA3-9CB0-AB6CC2C6A49C}" presName="childText" presStyleLbl="conFgAcc1" presStyleIdx="1" presStyleCnt="5">
        <dgm:presLayoutVars>
          <dgm:bulletEnabled val="1"/>
        </dgm:presLayoutVars>
      </dgm:prSet>
      <dgm:spPr/>
    </dgm:pt>
    <dgm:pt modelId="{AC551239-0105-4084-B6FA-103968E95AA1}" type="pres">
      <dgm:prSet presAssocID="{EE636614-2E8E-4C49-B0FC-DB2644DC64DD}" presName="spaceBetweenRectangles" presStyleCnt="0"/>
      <dgm:spPr/>
    </dgm:pt>
    <dgm:pt modelId="{86452D3E-49BD-439B-8E37-1199E303FD97}" type="pres">
      <dgm:prSet presAssocID="{BBBE1991-634E-4B0A-B783-75F41A0ABAB7}" presName="parentLin" presStyleCnt="0"/>
      <dgm:spPr/>
    </dgm:pt>
    <dgm:pt modelId="{9252A6D9-7266-4CD6-B048-285751E392A2}" type="pres">
      <dgm:prSet presAssocID="{BBBE1991-634E-4B0A-B783-75F41A0ABAB7}" presName="parentLeftMargin" presStyleLbl="node1" presStyleIdx="1" presStyleCnt="5"/>
      <dgm:spPr/>
    </dgm:pt>
    <dgm:pt modelId="{7D2F2A43-2DCB-463D-9294-A88A661449D3}" type="pres">
      <dgm:prSet presAssocID="{BBBE1991-634E-4B0A-B783-75F41A0ABAB7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0314C22A-3470-4D5C-94CA-5A27740DC133}" type="pres">
      <dgm:prSet presAssocID="{BBBE1991-634E-4B0A-B783-75F41A0ABAB7}" presName="negativeSpace" presStyleCnt="0"/>
      <dgm:spPr/>
    </dgm:pt>
    <dgm:pt modelId="{097C06C9-B7ED-4BCE-AD55-D15128D31C01}" type="pres">
      <dgm:prSet presAssocID="{BBBE1991-634E-4B0A-B783-75F41A0ABAB7}" presName="childText" presStyleLbl="conFgAcc1" presStyleIdx="2" presStyleCnt="5">
        <dgm:presLayoutVars>
          <dgm:bulletEnabled val="1"/>
        </dgm:presLayoutVars>
      </dgm:prSet>
      <dgm:spPr/>
    </dgm:pt>
    <dgm:pt modelId="{B14C4980-DB18-4B6E-8E45-7238F7085217}" type="pres">
      <dgm:prSet presAssocID="{D85C2743-1D06-4B50-8604-7CFB6DABF3F7}" presName="spaceBetweenRectangles" presStyleCnt="0"/>
      <dgm:spPr/>
    </dgm:pt>
    <dgm:pt modelId="{651138FC-A029-4CEE-9471-433B40A7A5D5}" type="pres">
      <dgm:prSet presAssocID="{177A94FC-C399-476A-B98A-90ABEE4E7FD1}" presName="parentLin" presStyleCnt="0"/>
      <dgm:spPr/>
    </dgm:pt>
    <dgm:pt modelId="{ED5E6C10-7909-4562-ADDD-ACFD4F54052F}" type="pres">
      <dgm:prSet presAssocID="{177A94FC-C399-476A-B98A-90ABEE4E7FD1}" presName="parentLeftMargin" presStyleLbl="node1" presStyleIdx="2" presStyleCnt="5"/>
      <dgm:spPr/>
    </dgm:pt>
    <dgm:pt modelId="{CAFD6D78-1ACC-4C1E-9478-93333F03AAC1}" type="pres">
      <dgm:prSet presAssocID="{177A94FC-C399-476A-B98A-90ABEE4E7FD1}" presName="parentText" presStyleLbl="node1" presStyleIdx="3" presStyleCnt="5" custScaleX="114513">
        <dgm:presLayoutVars>
          <dgm:chMax val="0"/>
          <dgm:bulletEnabled val="1"/>
        </dgm:presLayoutVars>
      </dgm:prSet>
      <dgm:spPr/>
    </dgm:pt>
    <dgm:pt modelId="{4C2EE0C6-E362-4E0C-98E6-483AA2A8C675}" type="pres">
      <dgm:prSet presAssocID="{177A94FC-C399-476A-B98A-90ABEE4E7FD1}" presName="negativeSpace" presStyleCnt="0"/>
      <dgm:spPr/>
    </dgm:pt>
    <dgm:pt modelId="{F725FE5D-6D7B-43B4-970D-E3A0AD8FD34C}" type="pres">
      <dgm:prSet presAssocID="{177A94FC-C399-476A-B98A-90ABEE4E7FD1}" presName="childText" presStyleLbl="conFgAcc1" presStyleIdx="3" presStyleCnt="5">
        <dgm:presLayoutVars>
          <dgm:bulletEnabled val="1"/>
        </dgm:presLayoutVars>
      </dgm:prSet>
      <dgm:spPr/>
    </dgm:pt>
    <dgm:pt modelId="{863BC7D2-B03E-487C-A234-5DAFF938F2B0}" type="pres">
      <dgm:prSet presAssocID="{94C69CD3-276B-4C32-8292-4748D3CE574F}" presName="spaceBetweenRectangles" presStyleCnt="0"/>
      <dgm:spPr/>
    </dgm:pt>
    <dgm:pt modelId="{411A462E-A5B6-4DBA-9A8B-33FA488DB691}" type="pres">
      <dgm:prSet presAssocID="{632FC90B-BCC9-47AC-AA73-BFC22F08FB6F}" presName="parentLin" presStyleCnt="0"/>
      <dgm:spPr/>
    </dgm:pt>
    <dgm:pt modelId="{294E1327-66AC-4221-9506-BD939C8A3A21}" type="pres">
      <dgm:prSet presAssocID="{632FC90B-BCC9-47AC-AA73-BFC22F08FB6F}" presName="parentLeftMargin" presStyleLbl="node1" presStyleIdx="3" presStyleCnt="5"/>
      <dgm:spPr/>
    </dgm:pt>
    <dgm:pt modelId="{117EDFC2-B7DD-469A-A13D-BA8808A6DFBE}" type="pres">
      <dgm:prSet presAssocID="{632FC90B-BCC9-47AC-AA73-BFC22F08FB6F}" presName="parentText" presStyleLbl="node1" presStyleIdx="4" presStyleCnt="5" custScaleX="138132" custLinFactNeighborX="17753" custLinFactNeighborY="-1698">
        <dgm:presLayoutVars>
          <dgm:chMax val="0"/>
          <dgm:bulletEnabled val="1"/>
        </dgm:presLayoutVars>
      </dgm:prSet>
      <dgm:spPr/>
    </dgm:pt>
    <dgm:pt modelId="{250DD79F-C0F0-47B1-BAAC-F7DC55BF148C}" type="pres">
      <dgm:prSet presAssocID="{632FC90B-BCC9-47AC-AA73-BFC22F08FB6F}" presName="negativeSpace" presStyleCnt="0"/>
      <dgm:spPr/>
    </dgm:pt>
    <dgm:pt modelId="{5F5B7EC4-14FA-4544-A76C-A1EA5F6CCBFD}" type="pres">
      <dgm:prSet presAssocID="{632FC90B-BCC9-47AC-AA73-BFC22F08FB6F}" presName="childText" presStyleLbl="conFgAcc1" presStyleIdx="4" presStyleCnt="5">
        <dgm:presLayoutVars>
          <dgm:bulletEnabled val="1"/>
        </dgm:presLayoutVars>
      </dgm:prSet>
      <dgm:spPr/>
    </dgm:pt>
  </dgm:ptLst>
  <dgm:cxnLst>
    <dgm:cxn modelId="{0B0DA900-2E96-4292-8EAE-F8295F7F7EAD}" srcId="{721BDDCD-627F-42D4-8D4F-851397C5BF4F}" destId="{ED530AD4-5DAE-4280-BCDF-15379DF54D29}" srcOrd="0" destOrd="0" parTransId="{D2EB0FCD-75BF-43AB-9AA8-8F0EF215CEFF}" sibTransId="{5D35317A-6E85-4D96-ABBB-286B37A119ED}"/>
    <dgm:cxn modelId="{CD3A9213-AE47-4A1B-9387-894EE5DCB8E7}" type="presOf" srcId="{ED530AD4-5DAE-4280-BCDF-15379DF54D29}" destId="{1BAA3ABB-A2CE-442A-98BC-96549E204111}" srcOrd="1" destOrd="0" presId="urn:microsoft.com/office/officeart/2005/8/layout/list1"/>
    <dgm:cxn modelId="{832E641B-D15C-4CCF-BE85-4ECCD7359818}" type="presOf" srcId="{632FC90B-BCC9-47AC-AA73-BFC22F08FB6F}" destId="{117EDFC2-B7DD-469A-A13D-BA8808A6DFBE}" srcOrd="1" destOrd="0" presId="urn:microsoft.com/office/officeart/2005/8/layout/list1"/>
    <dgm:cxn modelId="{4C722538-B518-441C-A958-AE510BCAC99C}" type="presOf" srcId="{721BDDCD-627F-42D4-8D4F-851397C5BF4F}" destId="{AEE89869-4688-4722-B3E0-6B853D7CC33F}" srcOrd="0" destOrd="0" presId="urn:microsoft.com/office/officeart/2005/8/layout/list1"/>
    <dgm:cxn modelId="{4225423C-D2BE-4F53-8806-1068209819F0}" type="presOf" srcId="{BBBE1991-634E-4B0A-B783-75F41A0ABAB7}" destId="{9252A6D9-7266-4CD6-B048-285751E392A2}" srcOrd="0" destOrd="0" presId="urn:microsoft.com/office/officeart/2005/8/layout/list1"/>
    <dgm:cxn modelId="{FD785A4C-0B05-4F12-A8F4-9F5A03083FE4}" srcId="{721BDDCD-627F-42D4-8D4F-851397C5BF4F}" destId="{62B257C1-1C59-4AA3-9CB0-AB6CC2C6A49C}" srcOrd="1" destOrd="0" parTransId="{EB536BA2-50C7-4344-A993-59C1C7F3BA7A}" sibTransId="{EE636614-2E8E-4C49-B0FC-DB2644DC64DD}"/>
    <dgm:cxn modelId="{8D51A354-0648-4F9F-92DB-02B457BD8F89}" srcId="{721BDDCD-627F-42D4-8D4F-851397C5BF4F}" destId="{BBBE1991-634E-4B0A-B783-75F41A0ABAB7}" srcOrd="2" destOrd="0" parTransId="{A9C8D4E5-26ED-493F-87ED-F90684632F95}" sibTransId="{D85C2743-1D06-4B50-8604-7CFB6DABF3F7}"/>
    <dgm:cxn modelId="{A7A36675-A7AD-4A31-9F7B-D50859E177A1}" type="presOf" srcId="{62B257C1-1C59-4AA3-9CB0-AB6CC2C6A49C}" destId="{B50E8EB7-55E0-4585-8907-13154A242B71}" srcOrd="1" destOrd="0" presId="urn:microsoft.com/office/officeart/2005/8/layout/list1"/>
    <dgm:cxn modelId="{ADFBD176-A483-4F6F-BD50-CDCC481D473B}" type="presOf" srcId="{BBBE1991-634E-4B0A-B783-75F41A0ABAB7}" destId="{7D2F2A43-2DCB-463D-9294-A88A661449D3}" srcOrd="1" destOrd="0" presId="urn:microsoft.com/office/officeart/2005/8/layout/list1"/>
    <dgm:cxn modelId="{583A1084-67D2-4D7B-991A-5C69BE21AA47}" type="presOf" srcId="{632FC90B-BCC9-47AC-AA73-BFC22F08FB6F}" destId="{294E1327-66AC-4221-9506-BD939C8A3A21}" srcOrd="0" destOrd="0" presId="urn:microsoft.com/office/officeart/2005/8/layout/list1"/>
    <dgm:cxn modelId="{1E235D89-32F6-4172-AA08-587FB8781EF0}" srcId="{721BDDCD-627F-42D4-8D4F-851397C5BF4F}" destId="{177A94FC-C399-476A-B98A-90ABEE4E7FD1}" srcOrd="3" destOrd="0" parTransId="{D88EA14C-3194-4ED7-96C1-B5C7ADA454E7}" sibTransId="{94C69CD3-276B-4C32-8292-4748D3CE574F}"/>
    <dgm:cxn modelId="{8E7A2F98-36BA-46D2-8000-7F9D6B766213}" type="presOf" srcId="{177A94FC-C399-476A-B98A-90ABEE4E7FD1}" destId="{ED5E6C10-7909-4562-ADDD-ACFD4F54052F}" srcOrd="0" destOrd="0" presId="urn:microsoft.com/office/officeart/2005/8/layout/list1"/>
    <dgm:cxn modelId="{C9567EA7-F412-4E99-A229-191F49911403}" type="presOf" srcId="{62B257C1-1C59-4AA3-9CB0-AB6CC2C6A49C}" destId="{EDA89174-3EEA-47BD-9200-A7D4CEAC4F71}" srcOrd="0" destOrd="0" presId="urn:microsoft.com/office/officeart/2005/8/layout/list1"/>
    <dgm:cxn modelId="{E58066CA-0341-4BF5-AE6B-310EC6830551}" srcId="{721BDDCD-627F-42D4-8D4F-851397C5BF4F}" destId="{632FC90B-BCC9-47AC-AA73-BFC22F08FB6F}" srcOrd="4" destOrd="0" parTransId="{5158299F-2458-4A51-9BA9-34CECECB559F}" sibTransId="{3D95A5EE-CAF2-44DB-9AE9-283A86A9BF06}"/>
    <dgm:cxn modelId="{7F01A3DB-90E5-4826-BADF-F6B462954D74}" type="presOf" srcId="{177A94FC-C399-476A-B98A-90ABEE4E7FD1}" destId="{CAFD6D78-1ACC-4C1E-9478-93333F03AAC1}" srcOrd="1" destOrd="0" presId="urn:microsoft.com/office/officeart/2005/8/layout/list1"/>
    <dgm:cxn modelId="{555A88F4-D33E-412D-B6BB-7AB45DB27959}" type="presOf" srcId="{ED530AD4-5DAE-4280-BCDF-15379DF54D29}" destId="{D56883C5-D06B-4470-BBE8-D91E9DA865C5}" srcOrd="0" destOrd="0" presId="urn:microsoft.com/office/officeart/2005/8/layout/list1"/>
    <dgm:cxn modelId="{715CFC34-7A71-4672-8BBD-470301FC3FEA}" type="presParOf" srcId="{AEE89869-4688-4722-B3E0-6B853D7CC33F}" destId="{5E7CC39B-3828-4E02-A4BF-7D5D179AC186}" srcOrd="0" destOrd="0" presId="urn:microsoft.com/office/officeart/2005/8/layout/list1"/>
    <dgm:cxn modelId="{CA470CAD-142B-4831-8696-8D6E7C17FA07}" type="presParOf" srcId="{5E7CC39B-3828-4E02-A4BF-7D5D179AC186}" destId="{D56883C5-D06B-4470-BBE8-D91E9DA865C5}" srcOrd="0" destOrd="0" presId="urn:microsoft.com/office/officeart/2005/8/layout/list1"/>
    <dgm:cxn modelId="{C0268419-0893-4378-9BFC-964CADCB7FDC}" type="presParOf" srcId="{5E7CC39B-3828-4E02-A4BF-7D5D179AC186}" destId="{1BAA3ABB-A2CE-442A-98BC-96549E204111}" srcOrd="1" destOrd="0" presId="urn:microsoft.com/office/officeart/2005/8/layout/list1"/>
    <dgm:cxn modelId="{8A9F6282-96C7-4C05-B392-45C5530DD3F4}" type="presParOf" srcId="{AEE89869-4688-4722-B3E0-6B853D7CC33F}" destId="{3B425095-1D75-4C9B-8CD0-26BA333404DA}" srcOrd="1" destOrd="0" presId="urn:microsoft.com/office/officeart/2005/8/layout/list1"/>
    <dgm:cxn modelId="{F88AFD60-495D-41FC-A9E1-982F18FA73C0}" type="presParOf" srcId="{AEE89869-4688-4722-B3E0-6B853D7CC33F}" destId="{39739FF7-A915-4FA8-9F1E-FD8D577A59C9}" srcOrd="2" destOrd="0" presId="urn:microsoft.com/office/officeart/2005/8/layout/list1"/>
    <dgm:cxn modelId="{2FED36CF-E826-447E-87C9-A33E1DF52B62}" type="presParOf" srcId="{AEE89869-4688-4722-B3E0-6B853D7CC33F}" destId="{78C97A51-A11D-441C-9F15-80C6C72FEBEC}" srcOrd="3" destOrd="0" presId="urn:microsoft.com/office/officeart/2005/8/layout/list1"/>
    <dgm:cxn modelId="{BE314512-0F9C-49C1-ABB0-53ED91E041A9}" type="presParOf" srcId="{AEE89869-4688-4722-B3E0-6B853D7CC33F}" destId="{CED8C1FA-1CDD-4EDC-8259-F770802FC89D}" srcOrd="4" destOrd="0" presId="urn:microsoft.com/office/officeart/2005/8/layout/list1"/>
    <dgm:cxn modelId="{D87A6820-C933-4A8A-8D41-80E37D6C4908}" type="presParOf" srcId="{CED8C1FA-1CDD-4EDC-8259-F770802FC89D}" destId="{EDA89174-3EEA-47BD-9200-A7D4CEAC4F71}" srcOrd="0" destOrd="0" presId="urn:microsoft.com/office/officeart/2005/8/layout/list1"/>
    <dgm:cxn modelId="{CC3E10E7-43BB-46EC-9D9C-35A8238DCCBF}" type="presParOf" srcId="{CED8C1FA-1CDD-4EDC-8259-F770802FC89D}" destId="{B50E8EB7-55E0-4585-8907-13154A242B71}" srcOrd="1" destOrd="0" presId="urn:microsoft.com/office/officeart/2005/8/layout/list1"/>
    <dgm:cxn modelId="{27910AEC-0107-419E-BB40-A617FE067748}" type="presParOf" srcId="{AEE89869-4688-4722-B3E0-6B853D7CC33F}" destId="{17A0FACA-4D58-49EE-BD52-8C5C0250F4B4}" srcOrd="5" destOrd="0" presId="urn:microsoft.com/office/officeart/2005/8/layout/list1"/>
    <dgm:cxn modelId="{E838AAAE-32F3-444E-996F-21095D61DF43}" type="presParOf" srcId="{AEE89869-4688-4722-B3E0-6B853D7CC33F}" destId="{D9701D76-ABF1-4747-866B-FC67A42A400C}" srcOrd="6" destOrd="0" presId="urn:microsoft.com/office/officeart/2005/8/layout/list1"/>
    <dgm:cxn modelId="{AEBA6560-6271-46B6-987D-6CC601B70AED}" type="presParOf" srcId="{AEE89869-4688-4722-B3E0-6B853D7CC33F}" destId="{AC551239-0105-4084-B6FA-103968E95AA1}" srcOrd="7" destOrd="0" presId="urn:microsoft.com/office/officeart/2005/8/layout/list1"/>
    <dgm:cxn modelId="{7FA6B4AA-7400-4E38-9B22-35762EE89BFA}" type="presParOf" srcId="{AEE89869-4688-4722-B3E0-6B853D7CC33F}" destId="{86452D3E-49BD-439B-8E37-1199E303FD97}" srcOrd="8" destOrd="0" presId="urn:microsoft.com/office/officeart/2005/8/layout/list1"/>
    <dgm:cxn modelId="{61564EB7-ECE2-4D62-B4A8-592580726913}" type="presParOf" srcId="{86452D3E-49BD-439B-8E37-1199E303FD97}" destId="{9252A6D9-7266-4CD6-B048-285751E392A2}" srcOrd="0" destOrd="0" presId="urn:microsoft.com/office/officeart/2005/8/layout/list1"/>
    <dgm:cxn modelId="{0988580E-30DE-4FB8-B3D0-BE7322D12BD0}" type="presParOf" srcId="{86452D3E-49BD-439B-8E37-1199E303FD97}" destId="{7D2F2A43-2DCB-463D-9294-A88A661449D3}" srcOrd="1" destOrd="0" presId="urn:microsoft.com/office/officeart/2005/8/layout/list1"/>
    <dgm:cxn modelId="{0A802500-D0C1-4FB0-A568-BF34CF91BAAE}" type="presParOf" srcId="{AEE89869-4688-4722-B3E0-6B853D7CC33F}" destId="{0314C22A-3470-4D5C-94CA-5A27740DC133}" srcOrd="9" destOrd="0" presId="urn:microsoft.com/office/officeart/2005/8/layout/list1"/>
    <dgm:cxn modelId="{B05F1250-AE0F-4748-8D07-6C58095A8DBD}" type="presParOf" srcId="{AEE89869-4688-4722-B3E0-6B853D7CC33F}" destId="{097C06C9-B7ED-4BCE-AD55-D15128D31C01}" srcOrd="10" destOrd="0" presId="urn:microsoft.com/office/officeart/2005/8/layout/list1"/>
    <dgm:cxn modelId="{D995D924-F3FD-416C-A2BB-E89966691F74}" type="presParOf" srcId="{AEE89869-4688-4722-B3E0-6B853D7CC33F}" destId="{B14C4980-DB18-4B6E-8E45-7238F7085217}" srcOrd="11" destOrd="0" presId="urn:microsoft.com/office/officeart/2005/8/layout/list1"/>
    <dgm:cxn modelId="{8DAC2F4A-9352-4E2D-9821-C776824E55A6}" type="presParOf" srcId="{AEE89869-4688-4722-B3E0-6B853D7CC33F}" destId="{651138FC-A029-4CEE-9471-433B40A7A5D5}" srcOrd="12" destOrd="0" presId="urn:microsoft.com/office/officeart/2005/8/layout/list1"/>
    <dgm:cxn modelId="{16362161-A1A4-43A7-B960-12484F30979F}" type="presParOf" srcId="{651138FC-A029-4CEE-9471-433B40A7A5D5}" destId="{ED5E6C10-7909-4562-ADDD-ACFD4F54052F}" srcOrd="0" destOrd="0" presId="urn:microsoft.com/office/officeart/2005/8/layout/list1"/>
    <dgm:cxn modelId="{1737106B-1DD8-4C11-AE78-5528F1DCA994}" type="presParOf" srcId="{651138FC-A029-4CEE-9471-433B40A7A5D5}" destId="{CAFD6D78-1ACC-4C1E-9478-93333F03AAC1}" srcOrd="1" destOrd="0" presId="urn:microsoft.com/office/officeart/2005/8/layout/list1"/>
    <dgm:cxn modelId="{1AFCD56B-66FD-4A7D-AA94-57A6C1ED9DD0}" type="presParOf" srcId="{AEE89869-4688-4722-B3E0-6B853D7CC33F}" destId="{4C2EE0C6-E362-4E0C-98E6-483AA2A8C675}" srcOrd="13" destOrd="0" presId="urn:microsoft.com/office/officeart/2005/8/layout/list1"/>
    <dgm:cxn modelId="{38CD1D9D-1F4F-44D1-9BD9-B329D2369594}" type="presParOf" srcId="{AEE89869-4688-4722-B3E0-6B853D7CC33F}" destId="{F725FE5D-6D7B-43B4-970D-E3A0AD8FD34C}" srcOrd="14" destOrd="0" presId="urn:microsoft.com/office/officeart/2005/8/layout/list1"/>
    <dgm:cxn modelId="{AC81E1BB-C3A8-4598-A4F3-67438E35AF05}" type="presParOf" srcId="{AEE89869-4688-4722-B3E0-6B853D7CC33F}" destId="{863BC7D2-B03E-487C-A234-5DAFF938F2B0}" srcOrd="15" destOrd="0" presId="urn:microsoft.com/office/officeart/2005/8/layout/list1"/>
    <dgm:cxn modelId="{E8BEC06D-AD19-435F-82F9-2BBDBB3C0FF3}" type="presParOf" srcId="{AEE89869-4688-4722-B3E0-6B853D7CC33F}" destId="{411A462E-A5B6-4DBA-9A8B-33FA488DB691}" srcOrd="16" destOrd="0" presId="urn:microsoft.com/office/officeart/2005/8/layout/list1"/>
    <dgm:cxn modelId="{FFB257E4-4E31-4651-9253-38417D2E4C01}" type="presParOf" srcId="{411A462E-A5B6-4DBA-9A8B-33FA488DB691}" destId="{294E1327-66AC-4221-9506-BD939C8A3A21}" srcOrd="0" destOrd="0" presId="urn:microsoft.com/office/officeart/2005/8/layout/list1"/>
    <dgm:cxn modelId="{9AB480B4-092D-4132-8B7C-3C93A482F576}" type="presParOf" srcId="{411A462E-A5B6-4DBA-9A8B-33FA488DB691}" destId="{117EDFC2-B7DD-469A-A13D-BA8808A6DFBE}" srcOrd="1" destOrd="0" presId="urn:microsoft.com/office/officeart/2005/8/layout/list1"/>
    <dgm:cxn modelId="{A4089D91-688B-491B-BA1B-EA10F65973D0}" type="presParOf" srcId="{AEE89869-4688-4722-B3E0-6B853D7CC33F}" destId="{250DD79F-C0F0-47B1-BAAC-F7DC55BF148C}" srcOrd="17" destOrd="0" presId="urn:microsoft.com/office/officeart/2005/8/layout/list1"/>
    <dgm:cxn modelId="{C73AB911-3997-43D7-816E-F6B021C63F6E}" type="presParOf" srcId="{AEE89869-4688-4722-B3E0-6B853D7CC33F}" destId="{5F5B7EC4-14FA-4544-A76C-A1EA5F6CCBFD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9739FF7-A915-4FA8-9F1E-FD8D577A59C9}">
      <dsp:nvSpPr>
        <dsp:cNvPr id="0" name=""/>
        <dsp:cNvSpPr/>
      </dsp:nvSpPr>
      <dsp:spPr>
        <a:xfrm>
          <a:off x="0" y="295857"/>
          <a:ext cx="5098256" cy="47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BAA3ABB-A2CE-442A-98BC-96549E204111}">
      <dsp:nvSpPr>
        <dsp:cNvPr id="0" name=""/>
        <dsp:cNvSpPr/>
      </dsp:nvSpPr>
      <dsp:spPr>
        <a:xfrm>
          <a:off x="254912" y="15417"/>
          <a:ext cx="3568779" cy="56088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4891" tIns="0" rIns="134891" bIns="0" numCol="1" spcCol="1270" anchor="ctr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anose="020B0503020204020204" pitchFamily="34" charset="0"/>
            </a:rPr>
            <a:t>Physical</a:t>
          </a:r>
        </a:p>
      </dsp:txBody>
      <dsp:txXfrm>
        <a:off x="282292" y="42797"/>
        <a:ext cx="3514019" cy="506120"/>
      </dsp:txXfrm>
    </dsp:sp>
    <dsp:sp modelId="{D9701D76-ABF1-4747-866B-FC67A42A400C}">
      <dsp:nvSpPr>
        <dsp:cNvPr id="0" name=""/>
        <dsp:cNvSpPr/>
      </dsp:nvSpPr>
      <dsp:spPr>
        <a:xfrm>
          <a:off x="0" y="1157697"/>
          <a:ext cx="5098256" cy="47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476947"/>
              <a:satOff val="-10882"/>
              <a:lumOff val="402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50E8EB7-55E0-4585-8907-13154A242B71}">
      <dsp:nvSpPr>
        <dsp:cNvPr id="0" name=""/>
        <dsp:cNvSpPr/>
      </dsp:nvSpPr>
      <dsp:spPr>
        <a:xfrm>
          <a:off x="254912" y="877257"/>
          <a:ext cx="3568779" cy="560880"/>
        </a:xfrm>
        <a:prstGeom prst="roundRect">
          <a:avLst/>
        </a:prstGeom>
        <a:solidFill>
          <a:schemeClr val="accent2">
            <a:hueOff val="476947"/>
            <a:satOff val="-10882"/>
            <a:lumOff val="402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4891" tIns="0" rIns="134891" bIns="0" numCol="1" spcCol="1270" anchor="ctr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anose="020B0503020204020204" pitchFamily="34" charset="0"/>
            </a:rPr>
            <a:t>Emotional</a:t>
          </a:r>
        </a:p>
      </dsp:txBody>
      <dsp:txXfrm>
        <a:off x="282292" y="904637"/>
        <a:ext cx="3514019" cy="506120"/>
      </dsp:txXfrm>
    </dsp:sp>
    <dsp:sp modelId="{097C06C9-B7ED-4BCE-AD55-D15128D31C01}">
      <dsp:nvSpPr>
        <dsp:cNvPr id="0" name=""/>
        <dsp:cNvSpPr/>
      </dsp:nvSpPr>
      <dsp:spPr>
        <a:xfrm>
          <a:off x="0" y="2019537"/>
          <a:ext cx="5098256" cy="47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953895"/>
              <a:satOff val="-21764"/>
              <a:lumOff val="803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D2F2A43-2DCB-463D-9294-A88A661449D3}">
      <dsp:nvSpPr>
        <dsp:cNvPr id="0" name=""/>
        <dsp:cNvSpPr/>
      </dsp:nvSpPr>
      <dsp:spPr>
        <a:xfrm>
          <a:off x="254912" y="1739097"/>
          <a:ext cx="3568779" cy="560880"/>
        </a:xfrm>
        <a:prstGeom prst="roundRect">
          <a:avLst/>
        </a:prstGeom>
        <a:solidFill>
          <a:schemeClr val="accent2">
            <a:hueOff val="953895"/>
            <a:satOff val="-21764"/>
            <a:lumOff val="803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4891" tIns="0" rIns="134891" bIns="0" numCol="1" spcCol="1270" anchor="ctr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anose="020B0503020204020204" pitchFamily="34" charset="0"/>
              <a:ea typeface="+mn-ea"/>
              <a:cs typeface="+mn-cs"/>
            </a:rPr>
            <a:t>Spiritual</a:t>
          </a:r>
        </a:p>
      </dsp:txBody>
      <dsp:txXfrm>
        <a:off x="282292" y="1766477"/>
        <a:ext cx="3514019" cy="506120"/>
      </dsp:txXfrm>
    </dsp:sp>
    <dsp:sp modelId="{F725FE5D-6D7B-43B4-970D-E3A0AD8FD34C}">
      <dsp:nvSpPr>
        <dsp:cNvPr id="0" name=""/>
        <dsp:cNvSpPr/>
      </dsp:nvSpPr>
      <dsp:spPr>
        <a:xfrm>
          <a:off x="0" y="2881377"/>
          <a:ext cx="5098256" cy="47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1430842"/>
              <a:satOff val="-32646"/>
              <a:lumOff val="1205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AFD6D78-1ACC-4C1E-9478-93333F03AAC1}">
      <dsp:nvSpPr>
        <dsp:cNvPr id="0" name=""/>
        <dsp:cNvSpPr/>
      </dsp:nvSpPr>
      <dsp:spPr>
        <a:xfrm>
          <a:off x="254912" y="2600937"/>
          <a:ext cx="4086716" cy="560880"/>
        </a:xfrm>
        <a:prstGeom prst="roundRect">
          <a:avLst/>
        </a:prstGeom>
        <a:solidFill>
          <a:schemeClr val="accent2">
            <a:hueOff val="1430842"/>
            <a:satOff val="-32646"/>
            <a:lumOff val="1205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4891" tIns="0" rIns="134891" bIns="0" numCol="1" spcCol="1270" anchor="ctr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anose="020B0503020204020204" pitchFamily="34" charset="0"/>
              <a:ea typeface="+mn-ea"/>
              <a:cs typeface="+mn-cs"/>
            </a:rPr>
            <a:t>Socio-economic</a:t>
          </a:r>
        </a:p>
      </dsp:txBody>
      <dsp:txXfrm>
        <a:off x="282292" y="2628317"/>
        <a:ext cx="4031956" cy="506120"/>
      </dsp:txXfrm>
    </dsp:sp>
    <dsp:sp modelId="{5F5B7EC4-14FA-4544-A76C-A1EA5F6CCBFD}">
      <dsp:nvSpPr>
        <dsp:cNvPr id="0" name=""/>
        <dsp:cNvSpPr/>
      </dsp:nvSpPr>
      <dsp:spPr>
        <a:xfrm>
          <a:off x="0" y="3743217"/>
          <a:ext cx="5098256" cy="47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1907789"/>
              <a:satOff val="-43528"/>
              <a:lumOff val="1607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17EDFC2-B7DD-469A-A13D-BA8808A6DFBE}">
      <dsp:nvSpPr>
        <dsp:cNvPr id="0" name=""/>
        <dsp:cNvSpPr/>
      </dsp:nvSpPr>
      <dsp:spPr>
        <a:xfrm>
          <a:off x="255283" y="3453253"/>
          <a:ext cx="4842972" cy="560880"/>
        </a:xfrm>
        <a:prstGeom prst="roundRect">
          <a:avLst/>
        </a:prstGeom>
        <a:solidFill>
          <a:schemeClr val="accent2">
            <a:hueOff val="1907789"/>
            <a:satOff val="-43528"/>
            <a:lumOff val="1607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4891" tIns="0" rIns="134891" bIns="0" numCol="1" spcCol="1270" anchor="ctr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anose="020B0503020204020204" pitchFamily="34" charset="0"/>
              <a:ea typeface="+mn-ea"/>
              <a:cs typeface="+mn-cs"/>
            </a:rPr>
            <a:t>Jesus. </a:t>
          </a:r>
          <a:r>
            <a:rPr lang="en-US" sz="4000" i="1" kern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anose="020B0503020204020204" pitchFamily="34" charset="0"/>
              <a:ea typeface="+mn-ea"/>
              <a:cs typeface="+mn-cs"/>
            </a:rPr>
            <a:t>1 Peter 2:21-24</a:t>
          </a:r>
        </a:p>
      </dsp:txBody>
      <dsp:txXfrm>
        <a:off x="282663" y="3480633"/>
        <a:ext cx="4788212" cy="5061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948BF318-F5C3-4BC8-AF06-A944B848D52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8"/>
          </a:xfrm>
          <a:prstGeom prst="rect">
            <a:avLst/>
          </a:prstGeom>
        </p:spPr>
        <p:txBody>
          <a:bodyPr vert="horz" lIns="96657" tIns="48329" rIns="96657" bIns="48329" rtlCol="0"/>
          <a:lstStyle>
            <a:lvl1pPr algn="l">
              <a:defRPr sz="1200"/>
            </a:lvl1pPr>
          </a:lstStyle>
          <a:p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92BD1AA-BED4-4902-A632-7BF45B12A94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1728"/>
          </a:xfrm>
          <a:prstGeom prst="rect">
            <a:avLst/>
          </a:prstGeom>
        </p:spPr>
        <p:txBody>
          <a:bodyPr vert="horz" lIns="96657" tIns="48329" rIns="96657" bIns="48329" rtlCol="0"/>
          <a:lstStyle>
            <a:lvl1pPr algn="r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1/3/2021 pm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5FC6FD6-BFD2-4019-A36B-524D89B89AC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119475"/>
            <a:ext cx="3169920" cy="481727"/>
          </a:xfrm>
          <a:prstGeom prst="rect">
            <a:avLst/>
          </a:prstGeom>
        </p:spPr>
        <p:txBody>
          <a:bodyPr vert="horz" lIns="96657" tIns="48329" rIns="96657" bIns="48329" rtlCol="0" anchor="b"/>
          <a:lstStyle>
            <a:lvl1pPr algn="l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Micky Galloway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9079C51-4E89-4B0B-A78C-7301FD99C84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143587" y="9119475"/>
            <a:ext cx="3169920" cy="481727"/>
          </a:xfrm>
          <a:prstGeom prst="rect">
            <a:avLst/>
          </a:prstGeom>
        </p:spPr>
        <p:txBody>
          <a:bodyPr vert="horz" lIns="96657" tIns="48329" rIns="96657" bIns="48329" rtlCol="0" anchor="b"/>
          <a:lstStyle>
            <a:lvl1pPr algn="r">
              <a:defRPr sz="1200"/>
            </a:lvl1pPr>
          </a:lstStyle>
          <a:p>
            <a:fld id="{5BD0AB7A-94B3-4BA3-9E81-0710B041FDC1}" type="slidenum"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643601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8"/>
          </a:xfrm>
          <a:prstGeom prst="rect">
            <a:avLst/>
          </a:prstGeom>
        </p:spPr>
        <p:txBody>
          <a:bodyPr vert="horz" lIns="96657" tIns="48329" rIns="96657" bIns="4832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8"/>
          </a:xfrm>
          <a:prstGeom prst="rect">
            <a:avLst/>
          </a:prstGeom>
        </p:spPr>
        <p:txBody>
          <a:bodyPr vert="horz" lIns="96657" tIns="48329" rIns="96657" bIns="48329" rtlCol="0"/>
          <a:lstStyle>
            <a:lvl1pPr algn="r">
              <a:defRPr sz="1200"/>
            </a:lvl1pPr>
          </a:lstStyle>
          <a:p>
            <a:r>
              <a:rPr lang="en-US"/>
              <a:t>1/3/2021 pm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57" tIns="48329" rIns="96657" bIns="4832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1" y="4620577"/>
            <a:ext cx="5852160" cy="3780472"/>
          </a:xfrm>
          <a:prstGeom prst="rect">
            <a:avLst/>
          </a:prstGeom>
        </p:spPr>
        <p:txBody>
          <a:bodyPr vert="horz" lIns="96657" tIns="48329" rIns="96657" bIns="4832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5"/>
            <a:ext cx="3169920" cy="481727"/>
          </a:xfrm>
          <a:prstGeom prst="rect">
            <a:avLst/>
          </a:prstGeom>
        </p:spPr>
        <p:txBody>
          <a:bodyPr vert="horz" lIns="96657" tIns="48329" rIns="96657" bIns="48329" rtlCol="0" anchor="b"/>
          <a:lstStyle>
            <a:lvl1pPr algn="l">
              <a:defRPr sz="1200"/>
            </a:lvl1pPr>
          </a:lstStyle>
          <a:p>
            <a:r>
              <a:rPr lang="en-US"/>
              <a:t>Micky Galloway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5"/>
            <a:ext cx="3169920" cy="481727"/>
          </a:xfrm>
          <a:prstGeom prst="rect">
            <a:avLst/>
          </a:prstGeom>
        </p:spPr>
        <p:txBody>
          <a:bodyPr vert="horz" lIns="96657" tIns="48329" rIns="96657" bIns="48329" rtlCol="0" anchor="b"/>
          <a:lstStyle>
            <a:lvl1pPr algn="r">
              <a:defRPr sz="1200"/>
            </a:lvl1pPr>
          </a:lstStyle>
          <a:p>
            <a:fld id="{2D6CD550-DB78-43DF-8BC4-2D6D96AEF5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864961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61F0E-134D-48BE-94EC-D2CEE2755E87}" type="datetime1">
              <a:rPr lang="en-US" smtClean="0"/>
              <a:t>1/8/2021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764504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790F2-3D37-4172-84B1-F035C01E08AD}" type="datetime1">
              <a:rPr lang="en-US" smtClean="0"/>
              <a:t>1/8/2021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63145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2302"/>
            <a:ext cx="1971675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2302"/>
            <a:ext cx="5800725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04F6D-810D-4790-BF09-5783303C9838}" type="datetime1">
              <a:rPr lang="en-US" smtClean="0"/>
              <a:t>1/8/2021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3995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A5059-10AC-4466-8A08-B3A95EB5BCC7}" type="datetime1">
              <a:rPr lang="en-US" smtClean="0"/>
              <a:t>1/8/2021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637A9-119A-49DA-BD12-AAC58B377D8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8893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8C815-E741-4ABB-B22E-9B6FEBED538C}" type="datetime1">
              <a:rPr lang="en-US" smtClean="0"/>
              <a:t>1/8/2021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392862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320AA-3720-4597-B49A-9E6C529E9FD5}" type="datetime1">
              <a:rPr lang="en-US" smtClean="0"/>
              <a:t>1/8/2021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89424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57771-3415-48EA-9BC0-06C65A40FE33}" type="datetime1">
              <a:rPr lang="en-US" smtClean="0"/>
              <a:t>1/8/2021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0198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1198A-A8AC-46C7-AF3A-2BBE7918090F}" type="datetime1">
              <a:rPr lang="en-US" smtClean="0"/>
              <a:t>1/8/2021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90035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1BF7E-E18A-4359-804F-6535DB9229BD}" type="datetime1">
              <a:rPr lang="en-US" smtClean="0"/>
              <a:t>1/8/2021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63874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E5BCACF8-9A37-4D17-A789-00457032B399}" type="datetime1">
              <a:rPr lang="en-US" smtClean="0"/>
              <a:t>1/8/2021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71889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5234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1896C-E974-4126-AA66-3D22D87921A6}" type="datetime1">
              <a:rPr lang="en-US" smtClean="0"/>
              <a:t>1/8/2021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48546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2E1320C0-5425-4570-973C-73CA7BDBBF2D}" type="datetime1">
              <a:rPr lang="en-US" smtClean="0"/>
              <a:t>1/8/2021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2869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F12D74-0A1C-46EA-ACBB-8B4571C15C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22960" y="2813864"/>
            <a:ext cx="7543800" cy="1511248"/>
          </a:xfrm>
        </p:spPr>
        <p:txBody>
          <a:bodyPr>
            <a:spAutoFit/>
          </a:bodyPr>
          <a:lstStyle/>
          <a:p>
            <a:r>
              <a:rPr lang="en-US" sz="5400" b="1" dirty="0">
                <a:solidFill>
                  <a:schemeClr val="tx1"/>
                </a:solidFill>
                <a:latin typeface="Corbel" panose="020B0503020204020204" pitchFamily="34" charset="0"/>
              </a:rPr>
              <a:t>The Example of Christ </a:t>
            </a:r>
            <a:br>
              <a:rPr lang="en-US" sz="5400" b="1" dirty="0">
                <a:solidFill>
                  <a:schemeClr val="tx1"/>
                </a:solidFill>
                <a:latin typeface="Corbel" panose="020B0503020204020204" pitchFamily="34" charset="0"/>
              </a:rPr>
            </a:br>
            <a:r>
              <a:rPr lang="en-US" sz="5400" b="1" dirty="0">
                <a:solidFill>
                  <a:schemeClr val="tx1"/>
                </a:solidFill>
                <a:latin typeface="Corbel" panose="020B0503020204020204" pitchFamily="34" charset="0"/>
              </a:rPr>
              <a:t>in Suffering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2D8E02A-584C-4788-A3A0-354BEF05BE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507831"/>
          </a:xfrm>
        </p:spPr>
        <p:txBody>
          <a:bodyPr>
            <a:spAutoFit/>
          </a:bodyPr>
          <a:lstStyle/>
          <a:p>
            <a:r>
              <a:rPr lang="en-US" sz="3000" b="1" dirty="0">
                <a:solidFill>
                  <a:schemeClr val="tx1"/>
                </a:solidFill>
                <a:latin typeface="Corbel" panose="020B0503020204020204" pitchFamily="34" charset="0"/>
              </a:rPr>
              <a:t>1</a:t>
            </a:r>
            <a:r>
              <a:rPr lang="en-US" sz="3000" b="1" cap="none" dirty="0">
                <a:solidFill>
                  <a:schemeClr val="tx1"/>
                </a:solidFill>
                <a:latin typeface="Corbel" panose="020B0503020204020204" pitchFamily="34" charset="0"/>
              </a:rPr>
              <a:t> Peter </a:t>
            </a:r>
            <a:r>
              <a:rPr lang="en-US" sz="3000" b="1" dirty="0">
                <a:solidFill>
                  <a:schemeClr val="tx1"/>
                </a:solidFill>
                <a:latin typeface="Corbel" panose="020B0503020204020204" pitchFamily="34" charset="0"/>
              </a:rPr>
              <a:t>2:18-25</a:t>
            </a:r>
          </a:p>
        </p:txBody>
      </p:sp>
    </p:spTree>
    <p:extLst>
      <p:ext uri="{BB962C8B-B14F-4D97-AF65-F5344CB8AC3E}">
        <p14:creationId xmlns:p14="http://schemas.microsoft.com/office/powerpoint/2010/main" val="3828349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3463C5-5A7B-4F16-B8FB-5428FF95D2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244876"/>
            <a:ext cx="3078059" cy="4329630"/>
          </a:xfrm>
          <a:solidFill>
            <a:schemeClr val="accent2"/>
          </a:solidFill>
        </p:spPr>
        <p:txBody>
          <a:bodyPr anchor="ctr">
            <a:normAutofit/>
          </a:bodyPr>
          <a:lstStyle/>
          <a:p>
            <a:pPr algn="ctr"/>
            <a:r>
              <a:rPr lang="en-US" sz="4950" b="1" cap="small" spc="15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Suffering</a:t>
            </a:r>
          </a:p>
        </p:txBody>
      </p:sp>
      <p:graphicFrame>
        <p:nvGraphicFramePr>
          <p:cNvPr id="6" name="Content Placeholder 2">
            <a:extLst>
              <a:ext uri="{FF2B5EF4-FFF2-40B4-BE49-F238E27FC236}">
                <a16:creationId xmlns:a16="http://schemas.microsoft.com/office/drawing/2014/main" id="{5106BFBE-D9D1-4101-BEA1-731633600F9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50677325"/>
              </p:ext>
            </p:extLst>
          </p:nvPr>
        </p:nvGraphicFramePr>
        <p:xfrm>
          <a:off x="3556399" y="1337072"/>
          <a:ext cx="5098256" cy="42374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19474D8-8B7A-46BB-B739-8064057892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342900"/>
            <a:fld id="{629637A9-119A-49DA-BD12-AAC58B377D80}" type="slidenum">
              <a:rPr lang="en-US">
                <a:latin typeface="Calibri" panose="020F0502020204030204"/>
              </a:rPr>
              <a:pPr defTabSz="342900"/>
              <a:t>2</a:t>
            </a:fld>
            <a:endParaRPr lang="en-US" dirty="0"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784120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186215-AFDF-4883-BC85-6449A82FC5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452" y="2088449"/>
            <a:ext cx="2776654" cy="2578232"/>
          </a:xfrm>
        </p:spPr>
        <p:txBody>
          <a:bodyPr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405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What Jesus Could Have Done When He Suffered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E2ED36-217E-4196-840D-E511579311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95907" y="1853385"/>
            <a:ext cx="5243861" cy="2862322"/>
          </a:xfrm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3300" dirty="0">
                <a:solidFill>
                  <a:schemeClr val="tx1"/>
                </a:solidFill>
                <a:latin typeface="Corbel" panose="020B0503020204020204" pitchFamily="34" charset="0"/>
              </a:rPr>
              <a:t>Destroyed Jerusalem rather than cry over it. </a:t>
            </a:r>
            <a:r>
              <a:rPr lang="en-US" sz="3300" i="1" dirty="0">
                <a:solidFill>
                  <a:schemeClr val="tx1"/>
                </a:solidFill>
                <a:latin typeface="Corbel" panose="020B0503020204020204" pitchFamily="34" charset="0"/>
              </a:rPr>
              <a:t>Luke 19:41-44</a:t>
            </a:r>
          </a:p>
          <a:p>
            <a:pPr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3300" dirty="0">
                <a:solidFill>
                  <a:schemeClr val="tx1"/>
                </a:solidFill>
                <a:latin typeface="Corbel" panose="020B0503020204020204" pitchFamily="34" charset="0"/>
              </a:rPr>
              <a:t>Compelled submission instead of come in meekness. </a:t>
            </a:r>
            <a:r>
              <a:rPr lang="en-US" sz="3300" i="1" dirty="0">
                <a:solidFill>
                  <a:schemeClr val="tx1"/>
                </a:solidFill>
                <a:latin typeface="Corbel" panose="020B0503020204020204" pitchFamily="34" charset="0"/>
              </a:rPr>
              <a:t>Matthew 21:4-5, 14-16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B0ABF4-F74D-42A8-B21C-80B37AD816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886081" y="6298408"/>
            <a:ext cx="984019" cy="273844"/>
          </a:xfrm>
        </p:spPr>
        <p:txBody>
          <a:bodyPr vert="horz" lIns="68580" tIns="34290" rIns="68580" bIns="34290" rtlCol="0" anchor="ctr"/>
          <a:lstStyle/>
          <a:p>
            <a:pPr defTabSz="342900"/>
            <a:fld id="{4FAB73BC-B049-4115-A692-8D63A059BFB8}" type="slidenum">
              <a:rPr lang="en-US" sz="1050">
                <a:solidFill>
                  <a:srgbClr val="696464"/>
                </a:solidFill>
                <a:latin typeface="Corbel" panose="020B0503020204020204" pitchFamily="34" charset="0"/>
              </a:rPr>
              <a:pPr defTabSz="342900"/>
              <a:t>3</a:t>
            </a:fld>
            <a:endParaRPr lang="en-US" sz="1050" dirty="0">
              <a:solidFill>
                <a:srgbClr val="696464"/>
              </a:solidFill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2260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186215-AFDF-4883-BC85-6449A82FC5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452" y="2088449"/>
            <a:ext cx="2776654" cy="2578232"/>
          </a:xfrm>
        </p:spPr>
        <p:txBody>
          <a:bodyPr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405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What Jesus Could Have Done When He Suffered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E2ED36-217E-4196-840D-E511579311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41736" y="1493024"/>
            <a:ext cx="5255432" cy="3871952"/>
          </a:xfrm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3300" dirty="0">
                <a:solidFill>
                  <a:schemeClr val="tx1"/>
                </a:solidFill>
                <a:latin typeface="Corbel" panose="020B0503020204020204" pitchFamily="34" charset="0"/>
              </a:rPr>
              <a:t>Called down heaven’s army instead of surrendering. </a:t>
            </a:r>
            <a:r>
              <a:rPr lang="en-US" sz="3300" i="1" dirty="0">
                <a:solidFill>
                  <a:schemeClr val="tx1"/>
                </a:solidFill>
                <a:latin typeface="Corbel" panose="020B0503020204020204" pitchFamily="34" charset="0"/>
              </a:rPr>
              <a:t>Matthew 26:50-54</a:t>
            </a:r>
          </a:p>
          <a:p>
            <a:pPr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3300" dirty="0">
                <a:solidFill>
                  <a:schemeClr val="tx1"/>
                </a:solidFill>
                <a:latin typeface="Corbel" panose="020B0503020204020204" pitchFamily="34" charset="0"/>
              </a:rPr>
              <a:t>Come down from cross instead of enduring it. </a:t>
            </a:r>
            <a:r>
              <a:rPr lang="en-US" sz="3300" i="1" dirty="0">
                <a:solidFill>
                  <a:schemeClr val="tx1"/>
                </a:solidFill>
                <a:latin typeface="Corbel" panose="020B0503020204020204" pitchFamily="34" charset="0"/>
              </a:rPr>
              <a:t>Matthew 27:39-44; </a:t>
            </a:r>
            <a:br>
              <a:rPr lang="en-US" sz="3300" i="1" dirty="0">
                <a:solidFill>
                  <a:schemeClr val="tx1"/>
                </a:solidFill>
                <a:latin typeface="Corbel" panose="020B0503020204020204" pitchFamily="34" charset="0"/>
              </a:rPr>
            </a:br>
            <a:r>
              <a:rPr lang="en-US" sz="3300" i="1" dirty="0">
                <a:solidFill>
                  <a:schemeClr val="tx1"/>
                </a:solidFill>
                <a:latin typeface="Corbel" panose="020B0503020204020204" pitchFamily="34" charset="0"/>
              </a:rPr>
              <a:t>Hebrews 12:2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AA04601-07AD-456A-A83D-5175FED6E6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05131" y="6374608"/>
            <a:ext cx="984019" cy="273844"/>
          </a:xfrm>
        </p:spPr>
        <p:txBody>
          <a:bodyPr vert="horz" lIns="68580" tIns="34290" rIns="68580" bIns="34290" rtlCol="0" anchor="ctr"/>
          <a:lstStyle/>
          <a:p>
            <a:pPr defTabSz="342900"/>
            <a:fld id="{4FAB73BC-B049-4115-A692-8D63A059BFB8}" type="slidenum">
              <a:rPr lang="en-US" sz="1050">
                <a:solidFill>
                  <a:srgbClr val="696464"/>
                </a:solidFill>
                <a:latin typeface="Corbel" panose="020B0503020204020204" pitchFamily="34" charset="0"/>
              </a:rPr>
              <a:pPr defTabSz="342900"/>
              <a:t>4</a:t>
            </a:fld>
            <a:endParaRPr lang="en-US" sz="1050" dirty="0">
              <a:solidFill>
                <a:srgbClr val="696464"/>
              </a:solidFill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28410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186215-AFDF-4883-BC85-6449A82FC5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536006"/>
            <a:ext cx="3067598" cy="3785992"/>
          </a:xfrm>
        </p:spPr>
        <p:txBody>
          <a:bodyPr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405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What Jesus Did Not Do When He Suffered</a:t>
            </a:r>
            <a:br>
              <a:rPr lang="en-US" sz="405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</a:br>
            <a:r>
              <a:rPr lang="en-US" sz="36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Isaiah 53:7</a:t>
            </a:r>
            <a:br>
              <a:rPr lang="en-US" sz="36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</a:br>
            <a:r>
              <a:rPr lang="en-US" sz="36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(1 Peter 2:20)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E2ED36-217E-4196-840D-E511579311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94139" y="1328974"/>
            <a:ext cx="5875987" cy="4200051"/>
          </a:xfrm>
        </p:spPr>
        <p:txBody>
          <a:bodyPr>
            <a:spAutoFit/>
          </a:bodyPr>
          <a:lstStyle/>
          <a:p>
            <a:pPr>
              <a:lnSpc>
                <a:spcPct val="100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3300" b="1" dirty="0">
                <a:solidFill>
                  <a:schemeClr val="tx1"/>
                </a:solidFill>
                <a:latin typeface="Corbel" panose="020B0503020204020204" pitchFamily="34" charset="0"/>
              </a:rPr>
              <a:t>Did not sin</a:t>
            </a:r>
            <a:r>
              <a:rPr lang="en-US" sz="3300" dirty="0">
                <a:solidFill>
                  <a:schemeClr val="tx1"/>
                </a:solidFill>
                <a:latin typeface="Corbel" panose="020B0503020204020204" pitchFamily="34" charset="0"/>
              </a:rPr>
              <a:t>. </a:t>
            </a:r>
            <a:r>
              <a:rPr lang="en-US" sz="3300" i="1" dirty="0">
                <a:solidFill>
                  <a:schemeClr val="tx1"/>
                </a:solidFill>
                <a:latin typeface="Corbel" panose="020B0503020204020204" pitchFamily="34" charset="0"/>
              </a:rPr>
              <a:t>1 Peter 2:21-22</a:t>
            </a:r>
          </a:p>
          <a:p>
            <a:pPr>
              <a:lnSpc>
                <a:spcPct val="100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3300" b="1" dirty="0">
                <a:solidFill>
                  <a:schemeClr val="tx1"/>
                </a:solidFill>
                <a:latin typeface="Corbel" panose="020B0503020204020204" pitchFamily="34" charset="0"/>
              </a:rPr>
              <a:t>Did not retaliate</a:t>
            </a:r>
            <a:r>
              <a:rPr lang="en-US" sz="3300" dirty="0">
                <a:solidFill>
                  <a:schemeClr val="tx1"/>
                </a:solidFill>
                <a:latin typeface="Corbel" panose="020B0503020204020204" pitchFamily="34" charset="0"/>
              </a:rPr>
              <a:t>. </a:t>
            </a:r>
            <a:r>
              <a:rPr lang="en-US" sz="3300" i="1" dirty="0">
                <a:solidFill>
                  <a:schemeClr val="tx1"/>
                </a:solidFill>
                <a:latin typeface="Corbel" panose="020B0503020204020204" pitchFamily="34" charset="0"/>
              </a:rPr>
              <a:t>1 Peter 2:23</a:t>
            </a:r>
          </a:p>
          <a:p>
            <a:pPr marL="516731" lvl="1" indent="-263129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3150" dirty="0">
                <a:solidFill>
                  <a:schemeClr val="tx1"/>
                </a:solidFill>
                <a:latin typeface="Corbel" panose="020B0503020204020204" pitchFamily="34" charset="0"/>
              </a:rPr>
              <a:t>Not bitter. </a:t>
            </a:r>
            <a:r>
              <a:rPr lang="en-US" sz="3150" i="1" dirty="0">
                <a:solidFill>
                  <a:schemeClr val="tx1"/>
                </a:solidFill>
                <a:latin typeface="Corbel" panose="020B0503020204020204" pitchFamily="34" charset="0"/>
              </a:rPr>
              <a:t>Luke 23:34</a:t>
            </a:r>
          </a:p>
          <a:p>
            <a:pPr marL="516731" lvl="1" indent="-263129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3150" dirty="0">
                <a:solidFill>
                  <a:schemeClr val="tx1"/>
                </a:solidFill>
                <a:latin typeface="Corbel" panose="020B0503020204020204" pitchFamily="34" charset="0"/>
              </a:rPr>
              <a:t>Not threaten. </a:t>
            </a:r>
            <a:r>
              <a:rPr lang="en-US" sz="3150" i="1" dirty="0">
                <a:solidFill>
                  <a:schemeClr val="tx1"/>
                </a:solidFill>
                <a:latin typeface="Corbel" panose="020B0503020204020204" pitchFamily="34" charset="0"/>
              </a:rPr>
              <a:t>John 19:10-11</a:t>
            </a:r>
          </a:p>
          <a:p>
            <a:pPr marL="516731" lvl="1" indent="-263129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3150" dirty="0">
                <a:solidFill>
                  <a:schemeClr val="tx1"/>
                </a:solidFill>
                <a:latin typeface="Corbel" panose="020B0503020204020204" pitchFamily="34" charset="0"/>
              </a:rPr>
              <a:t>Committed himself to God’s judgment.</a:t>
            </a:r>
            <a:r>
              <a:rPr lang="en-US" sz="3150" i="1" dirty="0">
                <a:solidFill>
                  <a:schemeClr val="tx1"/>
                </a:solidFill>
                <a:latin typeface="Corbel" panose="020B0503020204020204" pitchFamily="34" charset="0"/>
              </a:rPr>
              <a:t> John 12:47-48</a:t>
            </a:r>
          </a:p>
          <a:p>
            <a:pPr marL="516731" lvl="1" indent="-263129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3150" dirty="0">
                <a:solidFill>
                  <a:schemeClr val="tx1"/>
                </a:solidFill>
                <a:latin typeface="Corbel" panose="020B0503020204020204" pitchFamily="34" charset="0"/>
              </a:rPr>
              <a:t>Yielded. </a:t>
            </a:r>
            <a:r>
              <a:rPr lang="en-US" sz="3150" i="1" dirty="0">
                <a:solidFill>
                  <a:schemeClr val="tx1"/>
                </a:solidFill>
                <a:latin typeface="Corbel" panose="020B0503020204020204" pitchFamily="34" charset="0"/>
              </a:rPr>
              <a:t>John 19:1-4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06269A6-BC45-42BF-B73D-8863695013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24181" y="6307933"/>
            <a:ext cx="984019" cy="273844"/>
          </a:xfrm>
        </p:spPr>
        <p:txBody>
          <a:bodyPr/>
          <a:lstStyle/>
          <a:p>
            <a:pPr defTabSz="342900"/>
            <a:fld id="{4FAB73BC-B049-4115-A692-8D63A059BFB8}" type="slidenum">
              <a:rPr lang="en-US" sz="1050">
                <a:solidFill>
                  <a:srgbClr val="696464"/>
                </a:solidFill>
                <a:latin typeface="Corbel" panose="020B0503020204020204" pitchFamily="34" charset="0"/>
              </a:rPr>
              <a:pPr defTabSz="342900"/>
              <a:t>5</a:t>
            </a:fld>
            <a:endParaRPr lang="en-US" sz="1050" dirty="0">
              <a:solidFill>
                <a:srgbClr val="696464"/>
              </a:solidFill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63538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186215-AFDF-4883-BC85-6449A82FC5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2138" y="1841571"/>
            <a:ext cx="2776654" cy="3170651"/>
          </a:xfrm>
        </p:spPr>
        <p:txBody>
          <a:bodyPr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405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What Jesus Did When He Suffered</a:t>
            </a:r>
            <a:br>
              <a:rPr lang="en-US" sz="405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</a:br>
            <a:r>
              <a:rPr lang="de-DE" sz="36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Isaiah 53:7</a:t>
            </a:r>
            <a:br>
              <a:rPr lang="de-DE" sz="36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</a:br>
            <a:r>
              <a:rPr lang="de-DE" sz="36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(1 Peter 2:20)</a:t>
            </a:r>
            <a:endParaRPr lang="en-US" sz="405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anose="020B0503020204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E2ED36-217E-4196-840D-E511579311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61518" y="1095408"/>
            <a:ext cx="5580345" cy="5262979"/>
          </a:xfrm>
        </p:spPr>
        <p:txBody>
          <a:bodyPr>
            <a:spAutoFit/>
          </a:bodyPr>
          <a:lstStyle/>
          <a:p>
            <a:pPr>
              <a:lnSpc>
                <a:spcPct val="100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3300" b="1" dirty="0">
                <a:solidFill>
                  <a:schemeClr val="tx1"/>
                </a:solidFill>
                <a:latin typeface="Corbel" panose="020B0503020204020204" pitchFamily="34" charset="0"/>
              </a:rPr>
              <a:t>Served others.</a:t>
            </a:r>
            <a:r>
              <a:rPr lang="en-US" sz="3300" dirty="0">
                <a:solidFill>
                  <a:schemeClr val="tx1"/>
                </a:solidFill>
                <a:latin typeface="Corbel" panose="020B0503020204020204" pitchFamily="34" charset="0"/>
              </a:rPr>
              <a:t> </a:t>
            </a:r>
            <a:r>
              <a:rPr lang="en-US" sz="3300" i="1" dirty="0">
                <a:solidFill>
                  <a:schemeClr val="tx1"/>
                </a:solidFill>
                <a:latin typeface="Corbel" panose="020B0503020204020204" pitchFamily="34" charset="0"/>
              </a:rPr>
              <a:t>1 Peter 2:24</a:t>
            </a:r>
          </a:p>
          <a:p>
            <a:pPr marL="601266" lvl="1" indent="-253604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3150" dirty="0">
                <a:solidFill>
                  <a:schemeClr val="tx1"/>
                </a:solidFill>
                <a:latin typeface="Corbel" panose="020B0503020204020204" pitchFamily="34" charset="0"/>
              </a:rPr>
              <a:t>Focused on us, not himself. </a:t>
            </a:r>
            <a:r>
              <a:rPr lang="en-US" sz="3150" i="1" dirty="0">
                <a:solidFill>
                  <a:schemeClr val="tx1"/>
                </a:solidFill>
                <a:latin typeface="Corbel" panose="020B0503020204020204" pitchFamily="34" charset="0"/>
              </a:rPr>
              <a:t>Luke 23:39-43; John 19:25-27</a:t>
            </a:r>
          </a:p>
          <a:p>
            <a:pPr marL="601266" lvl="1" indent="-253604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3150" dirty="0">
                <a:solidFill>
                  <a:schemeClr val="tx1"/>
                </a:solidFill>
                <a:latin typeface="Corbel" panose="020B0503020204020204" pitchFamily="34" charset="0"/>
              </a:rPr>
              <a:t>Focused on Father’s will. Hebrews 10:5</a:t>
            </a:r>
            <a:endParaRPr lang="en-US" sz="3150" i="1" dirty="0">
              <a:solidFill>
                <a:schemeClr val="tx1"/>
              </a:solidFill>
              <a:latin typeface="Corbel" panose="020B0503020204020204" pitchFamily="34" charset="0"/>
            </a:endParaRPr>
          </a:p>
          <a:p>
            <a:pPr marL="212741" indent="-282179">
              <a:lnSpc>
                <a:spcPct val="100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3300" b="1" dirty="0">
                <a:solidFill>
                  <a:schemeClr val="tx1"/>
                </a:solidFill>
                <a:latin typeface="Corbel" panose="020B0503020204020204" pitchFamily="34" charset="0"/>
              </a:rPr>
              <a:t>Prayed.</a:t>
            </a:r>
            <a:r>
              <a:rPr lang="en-US" sz="3300" dirty="0">
                <a:solidFill>
                  <a:schemeClr val="tx1"/>
                </a:solidFill>
                <a:latin typeface="Corbel" panose="020B0503020204020204" pitchFamily="34" charset="0"/>
              </a:rPr>
              <a:t> </a:t>
            </a:r>
            <a:r>
              <a:rPr lang="en-US" sz="3300" i="1" dirty="0">
                <a:solidFill>
                  <a:schemeClr val="tx1"/>
                </a:solidFill>
                <a:latin typeface="Corbel" panose="020B0503020204020204" pitchFamily="34" charset="0"/>
              </a:rPr>
              <a:t>Hebrews 5:7</a:t>
            </a:r>
          </a:p>
          <a:p>
            <a:pPr marL="212741" indent="-282179">
              <a:lnSpc>
                <a:spcPct val="100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3300" b="1" dirty="0">
                <a:solidFill>
                  <a:schemeClr val="tx1"/>
                </a:solidFill>
                <a:latin typeface="Corbel" panose="020B0503020204020204" pitchFamily="34" charset="0"/>
              </a:rPr>
              <a:t>Learned obedience.</a:t>
            </a:r>
            <a:br>
              <a:rPr lang="en-US" sz="3300" b="1" dirty="0">
                <a:solidFill>
                  <a:schemeClr val="tx1"/>
                </a:solidFill>
                <a:latin typeface="Corbel" panose="020B0503020204020204" pitchFamily="34" charset="0"/>
              </a:rPr>
            </a:br>
            <a:r>
              <a:rPr lang="en-US" sz="3300" i="1" dirty="0">
                <a:solidFill>
                  <a:schemeClr val="tx1"/>
                </a:solidFill>
                <a:latin typeface="Corbel" panose="020B0503020204020204" pitchFamily="34" charset="0"/>
              </a:rPr>
              <a:t>Hebrews 5:8 (1 Peter 2:18-20)</a:t>
            </a:r>
          </a:p>
          <a:p>
            <a:pPr marL="212741" indent="-282179">
              <a:lnSpc>
                <a:spcPct val="100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3300" b="1" dirty="0">
                <a:solidFill>
                  <a:schemeClr val="tx1"/>
                </a:solidFill>
                <a:latin typeface="Corbel" panose="020B0503020204020204" pitchFamily="34" charset="0"/>
              </a:rPr>
              <a:t>Forgave.</a:t>
            </a:r>
            <a:r>
              <a:rPr lang="en-US" sz="3300" dirty="0">
                <a:solidFill>
                  <a:schemeClr val="tx1"/>
                </a:solidFill>
                <a:latin typeface="Corbel" panose="020B0503020204020204" pitchFamily="34" charset="0"/>
              </a:rPr>
              <a:t> </a:t>
            </a:r>
            <a:r>
              <a:rPr lang="en-US" sz="3300" i="1" dirty="0">
                <a:solidFill>
                  <a:schemeClr val="tx1"/>
                </a:solidFill>
                <a:latin typeface="Corbel" panose="020B0503020204020204" pitchFamily="34" charset="0"/>
              </a:rPr>
              <a:t>Luke 23:34, 43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06269A6-BC45-42BF-B73D-8863695013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57844" y="6422233"/>
            <a:ext cx="984019" cy="273844"/>
          </a:xfrm>
        </p:spPr>
        <p:txBody>
          <a:bodyPr/>
          <a:lstStyle/>
          <a:p>
            <a:pPr defTabSz="342900"/>
            <a:fld id="{4FAB73BC-B049-4115-A692-8D63A059BFB8}" type="slidenum">
              <a:rPr lang="en-US" sz="1050">
                <a:solidFill>
                  <a:srgbClr val="696464"/>
                </a:solidFill>
                <a:latin typeface="Corbel" panose="020B0503020204020204" pitchFamily="34" charset="0"/>
              </a:rPr>
              <a:pPr defTabSz="342900"/>
              <a:t>6</a:t>
            </a:fld>
            <a:endParaRPr lang="en-US" sz="1050" dirty="0">
              <a:solidFill>
                <a:srgbClr val="696464"/>
              </a:solidFill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6068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186215-AFDF-4883-BC85-6449A82FC5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1538657"/>
            <a:ext cx="3053219" cy="3762568"/>
          </a:xfrm>
        </p:spPr>
        <p:txBody>
          <a:bodyPr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405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What </a:t>
            </a:r>
            <a:br>
              <a:rPr lang="en-US" sz="405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</a:br>
            <a:r>
              <a:rPr lang="en-US" sz="405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We Are Tempted to Do When </a:t>
            </a:r>
            <a:br>
              <a:rPr lang="en-US" sz="405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</a:br>
            <a:r>
              <a:rPr lang="en-US" sz="405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We Suffer</a:t>
            </a:r>
            <a:br>
              <a:rPr lang="en-US" sz="405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</a:br>
            <a:r>
              <a:rPr lang="en-US" sz="36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1 Peter 2:18-20</a:t>
            </a:r>
            <a:endParaRPr lang="en-US" sz="405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anose="020B0503020204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E2ED36-217E-4196-840D-E511579311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80307" y="1405784"/>
            <a:ext cx="5580345" cy="4046435"/>
          </a:xfrm>
        </p:spPr>
        <p:txBody>
          <a:bodyPr>
            <a:spAutoFit/>
          </a:bodyPr>
          <a:lstStyle/>
          <a:p>
            <a:pPr>
              <a:lnSpc>
                <a:spcPct val="100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3300" b="1" dirty="0">
                <a:solidFill>
                  <a:schemeClr val="tx1"/>
                </a:solidFill>
                <a:latin typeface="Corbel" panose="020B0503020204020204" pitchFamily="34" charset="0"/>
              </a:rPr>
              <a:t>Murmur and complain</a:t>
            </a:r>
            <a:r>
              <a:rPr lang="en-US" sz="3300" dirty="0">
                <a:solidFill>
                  <a:schemeClr val="tx1"/>
                </a:solidFill>
                <a:latin typeface="Corbel" panose="020B0503020204020204" pitchFamily="34" charset="0"/>
              </a:rPr>
              <a:t>. </a:t>
            </a:r>
            <a:r>
              <a:rPr lang="en-US" sz="3300" i="1" dirty="0">
                <a:solidFill>
                  <a:schemeClr val="tx1"/>
                </a:solidFill>
                <a:latin typeface="Corbel" panose="020B0503020204020204" pitchFamily="34" charset="0"/>
              </a:rPr>
              <a:t>Philippians 2:12-15</a:t>
            </a:r>
          </a:p>
          <a:p>
            <a:pPr marL="470297" lvl="1" indent="-216694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3150" dirty="0">
                <a:solidFill>
                  <a:schemeClr val="tx1"/>
                </a:solidFill>
                <a:latin typeface="Corbel" panose="020B0503020204020204" pitchFamily="34" charset="0"/>
              </a:rPr>
              <a:t>Job. </a:t>
            </a:r>
            <a:r>
              <a:rPr lang="en-US" sz="3150" i="1" dirty="0">
                <a:solidFill>
                  <a:schemeClr val="tx1"/>
                </a:solidFill>
                <a:latin typeface="Corbel" panose="020B0503020204020204" pitchFamily="34" charset="0"/>
              </a:rPr>
              <a:t>Job 3:1-3; 9:20-24</a:t>
            </a:r>
          </a:p>
          <a:p>
            <a:pPr marL="470297" lvl="1" indent="-216694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3150" dirty="0">
                <a:solidFill>
                  <a:schemeClr val="tx1"/>
                </a:solidFill>
                <a:latin typeface="Corbel" panose="020B0503020204020204" pitchFamily="34" charset="0"/>
              </a:rPr>
              <a:t>God explained. </a:t>
            </a:r>
            <a:r>
              <a:rPr lang="en-US" sz="3150" i="1" dirty="0">
                <a:solidFill>
                  <a:schemeClr val="tx1"/>
                </a:solidFill>
                <a:latin typeface="Corbel" panose="020B0503020204020204" pitchFamily="34" charset="0"/>
              </a:rPr>
              <a:t>Job 42:1-6</a:t>
            </a:r>
          </a:p>
          <a:p>
            <a:pPr marL="212741" indent="-282179">
              <a:lnSpc>
                <a:spcPct val="100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3300" b="1" dirty="0">
                <a:solidFill>
                  <a:schemeClr val="tx1"/>
                </a:solidFill>
                <a:latin typeface="Corbel" panose="020B0503020204020204" pitchFamily="34" charset="0"/>
              </a:rPr>
              <a:t>Embittered</a:t>
            </a:r>
            <a:r>
              <a:rPr lang="en-US" sz="3300" dirty="0">
                <a:solidFill>
                  <a:schemeClr val="tx1"/>
                </a:solidFill>
                <a:latin typeface="Corbel" panose="020B0503020204020204" pitchFamily="34" charset="0"/>
              </a:rPr>
              <a:t>. </a:t>
            </a:r>
            <a:r>
              <a:rPr lang="en-US" sz="3300" i="1" dirty="0">
                <a:solidFill>
                  <a:schemeClr val="tx1"/>
                </a:solidFill>
                <a:latin typeface="Corbel" panose="020B0503020204020204" pitchFamily="34" charset="0"/>
              </a:rPr>
              <a:t>Hebrews 12:14-15</a:t>
            </a:r>
          </a:p>
          <a:p>
            <a:pPr marL="516731" lvl="1" indent="-263129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3150" dirty="0">
                <a:solidFill>
                  <a:schemeClr val="tx1"/>
                </a:solidFill>
                <a:latin typeface="Corbel" panose="020B0503020204020204" pitchFamily="34" charset="0"/>
              </a:rPr>
              <a:t>Distracted by its pain. </a:t>
            </a:r>
            <a:br>
              <a:rPr lang="en-US" sz="3150" dirty="0">
                <a:solidFill>
                  <a:schemeClr val="tx1"/>
                </a:solidFill>
                <a:latin typeface="Corbel" panose="020B0503020204020204" pitchFamily="34" charset="0"/>
              </a:rPr>
            </a:br>
            <a:r>
              <a:rPr lang="en-US" sz="3150" i="1" dirty="0">
                <a:solidFill>
                  <a:schemeClr val="tx1"/>
                </a:solidFill>
                <a:latin typeface="Corbel" panose="020B0503020204020204" pitchFamily="34" charset="0"/>
              </a:rPr>
              <a:t>Mark 4:18-19</a:t>
            </a:r>
            <a:endParaRPr lang="en-US" sz="3300" i="1" dirty="0">
              <a:solidFill>
                <a:schemeClr val="tx1"/>
              </a:solidFill>
              <a:latin typeface="Corbel" panose="020B0503020204020204" pitchFamily="34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06269A6-BC45-42BF-B73D-8863695013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886081" y="6288883"/>
            <a:ext cx="984019" cy="273844"/>
          </a:xfrm>
        </p:spPr>
        <p:txBody>
          <a:bodyPr/>
          <a:lstStyle/>
          <a:p>
            <a:pPr defTabSz="342900"/>
            <a:fld id="{4FAB73BC-B049-4115-A692-8D63A059BFB8}" type="slidenum">
              <a:rPr lang="en-US" sz="1050">
                <a:solidFill>
                  <a:srgbClr val="696464"/>
                </a:solidFill>
                <a:latin typeface="Corbel" panose="020B0503020204020204" pitchFamily="34" charset="0"/>
              </a:rPr>
              <a:pPr defTabSz="342900"/>
              <a:t>7</a:t>
            </a:fld>
            <a:endParaRPr lang="en-US" sz="1050" dirty="0">
              <a:solidFill>
                <a:srgbClr val="696464"/>
              </a:solidFill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43158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186215-AFDF-4883-BC85-6449A82FC5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1623209"/>
            <a:ext cx="3053219" cy="3762568"/>
          </a:xfrm>
        </p:spPr>
        <p:txBody>
          <a:bodyPr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405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What </a:t>
            </a:r>
            <a:br>
              <a:rPr lang="en-US" sz="405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</a:br>
            <a:r>
              <a:rPr lang="en-US" sz="405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We Are Tempted to Do When </a:t>
            </a:r>
            <a:br>
              <a:rPr lang="en-US" sz="405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</a:br>
            <a:r>
              <a:rPr lang="en-US" sz="405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We Suffer</a:t>
            </a:r>
            <a:br>
              <a:rPr lang="en-US" sz="405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</a:br>
            <a:r>
              <a:rPr lang="en-US" sz="36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1 Peter 2:18-20</a:t>
            </a:r>
            <a:endParaRPr lang="en-US" sz="405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anose="020B0503020204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E2ED36-217E-4196-840D-E511579311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53845" y="1425773"/>
            <a:ext cx="5527111" cy="4002248"/>
          </a:xfrm>
        </p:spPr>
        <p:txBody>
          <a:bodyPr>
            <a:spAutoFit/>
          </a:bodyPr>
          <a:lstStyle/>
          <a:p>
            <a:pPr>
              <a:lnSpc>
                <a:spcPct val="100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3300" b="1" dirty="0">
                <a:solidFill>
                  <a:schemeClr val="tx1"/>
                </a:solidFill>
                <a:latin typeface="Corbel" panose="020B0503020204020204" pitchFamily="34" charset="0"/>
              </a:rPr>
              <a:t>Retaliate</a:t>
            </a:r>
            <a:r>
              <a:rPr lang="en-US" sz="3300" dirty="0">
                <a:solidFill>
                  <a:schemeClr val="tx1"/>
                </a:solidFill>
                <a:latin typeface="Corbel" panose="020B0503020204020204" pitchFamily="34" charset="0"/>
              </a:rPr>
              <a:t>. </a:t>
            </a:r>
            <a:r>
              <a:rPr lang="en-US" sz="3300" i="1" dirty="0">
                <a:solidFill>
                  <a:schemeClr val="tx1"/>
                </a:solidFill>
                <a:latin typeface="Corbel" panose="020B0503020204020204" pitchFamily="34" charset="0"/>
              </a:rPr>
              <a:t>Romans 12:17-21</a:t>
            </a:r>
          </a:p>
          <a:p>
            <a:pPr marL="470297" lvl="1" indent="-216694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3150" dirty="0">
                <a:solidFill>
                  <a:schemeClr val="tx1"/>
                </a:solidFill>
                <a:latin typeface="Corbel" panose="020B0503020204020204" pitchFamily="34" charset="0"/>
              </a:rPr>
              <a:t>Punish and vindicate. </a:t>
            </a:r>
            <a:br>
              <a:rPr lang="en-US" sz="3150" dirty="0">
                <a:solidFill>
                  <a:schemeClr val="tx1"/>
                </a:solidFill>
                <a:latin typeface="Corbel" panose="020B0503020204020204" pitchFamily="34" charset="0"/>
              </a:rPr>
            </a:br>
            <a:r>
              <a:rPr lang="en-US" sz="3150" i="1" dirty="0">
                <a:solidFill>
                  <a:schemeClr val="tx1"/>
                </a:solidFill>
                <a:latin typeface="Corbel" panose="020B0503020204020204" pitchFamily="34" charset="0"/>
              </a:rPr>
              <a:t>Matthew 5:39; 1 Peter 3:9</a:t>
            </a:r>
          </a:p>
          <a:p>
            <a:pPr marL="470297" lvl="1" indent="-216694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3150" dirty="0">
                <a:solidFill>
                  <a:schemeClr val="tx1"/>
                </a:solidFill>
                <a:latin typeface="Corbel" panose="020B0503020204020204" pitchFamily="34" charset="0"/>
              </a:rPr>
              <a:t>Demand reparation. </a:t>
            </a:r>
            <a:br>
              <a:rPr lang="en-US" sz="3150" dirty="0">
                <a:solidFill>
                  <a:schemeClr val="tx1"/>
                </a:solidFill>
                <a:latin typeface="Corbel" panose="020B0503020204020204" pitchFamily="34" charset="0"/>
              </a:rPr>
            </a:br>
            <a:r>
              <a:rPr lang="en-US" sz="3150" i="1" dirty="0">
                <a:solidFill>
                  <a:schemeClr val="tx1"/>
                </a:solidFill>
                <a:latin typeface="Corbel" panose="020B0503020204020204" pitchFamily="34" charset="0"/>
              </a:rPr>
              <a:t>1 Corinthians 6:5-8</a:t>
            </a:r>
          </a:p>
          <a:p>
            <a:pPr marL="212741" indent="-282179">
              <a:lnSpc>
                <a:spcPct val="100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3300" b="1" dirty="0">
                <a:solidFill>
                  <a:schemeClr val="tx1"/>
                </a:solidFill>
                <a:latin typeface="Corbel" panose="020B0503020204020204" pitchFamily="34" charset="0"/>
              </a:rPr>
              <a:t>Refuse to forgive</a:t>
            </a:r>
            <a:r>
              <a:rPr lang="en-US" sz="3300" dirty="0">
                <a:solidFill>
                  <a:schemeClr val="tx1"/>
                </a:solidFill>
                <a:latin typeface="Corbel" panose="020B0503020204020204" pitchFamily="34" charset="0"/>
              </a:rPr>
              <a:t>. </a:t>
            </a:r>
            <a:r>
              <a:rPr lang="en-US" sz="3300" i="1" dirty="0">
                <a:solidFill>
                  <a:schemeClr val="tx1"/>
                </a:solidFill>
                <a:latin typeface="Corbel" panose="020B0503020204020204" pitchFamily="34" charset="0"/>
              </a:rPr>
              <a:t>Matthew 18:32-35 (6:15; Luke 23:34)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06269A6-BC45-42BF-B73D-8863695013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896937" y="6346033"/>
            <a:ext cx="984019" cy="273844"/>
          </a:xfrm>
        </p:spPr>
        <p:txBody>
          <a:bodyPr/>
          <a:lstStyle/>
          <a:p>
            <a:pPr defTabSz="342900"/>
            <a:fld id="{4FAB73BC-B049-4115-A692-8D63A059BFB8}" type="slidenum">
              <a:rPr lang="en-US" sz="1050">
                <a:solidFill>
                  <a:srgbClr val="696464"/>
                </a:solidFill>
                <a:latin typeface="Corbel" panose="020B0503020204020204" pitchFamily="34" charset="0"/>
              </a:rPr>
              <a:pPr defTabSz="342900"/>
              <a:t>8</a:t>
            </a:fld>
            <a:endParaRPr lang="en-US" sz="1050" dirty="0">
              <a:solidFill>
                <a:srgbClr val="696464"/>
              </a:solidFill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6644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8140AE-F9CC-45FE-A3F8-AC651D2A69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2960" y="991772"/>
            <a:ext cx="7543800" cy="745589"/>
          </a:xfrm>
        </p:spPr>
        <p:txBody>
          <a:bodyPr>
            <a:spAutoFit/>
          </a:bodyPr>
          <a:lstStyle/>
          <a:p>
            <a:r>
              <a:rPr lang="en-US" sz="4950" b="1" dirty="0">
                <a:solidFill>
                  <a:schemeClr val="tx1"/>
                </a:solidFill>
                <a:latin typeface="Corbel" panose="020B0503020204020204" pitchFamily="34" charset="0"/>
              </a:rPr>
              <a:t>When We Suffer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662299-DE42-4D27-AEB0-17C6B846A5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8242" y="2241551"/>
            <a:ext cx="7408519" cy="2885405"/>
          </a:xfrm>
        </p:spPr>
        <p:txBody>
          <a:bodyPr>
            <a:spAutoFit/>
          </a:bodyPr>
          <a:lstStyle/>
          <a:p>
            <a:pPr>
              <a:lnSpc>
                <a:spcPct val="100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3300" dirty="0">
                <a:solidFill>
                  <a:schemeClr val="tx1"/>
                </a:solidFill>
                <a:latin typeface="Corbel" panose="020B0503020204020204" pitchFamily="34" charset="0"/>
              </a:rPr>
              <a:t> </a:t>
            </a:r>
            <a:r>
              <a:rPr lang="en-US" sz="3300" b="1" i="1" dirty="0">
                <a:solidFill>
                  <a:schemeClr val="tx1"/>
                </a:solidFill>
                <a:latin typeface="Corbel" panose="020B0503020204020204" pitchFamily="34" charset="0"/>
              </a:rPr>
              <a:t>1 Peter 2:19-20, 25</a:t>
            </a:r>
          </a:p>
          <a:p>
            <a:pPr marL="516731" lvl="1" indent="-263129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3150" dirty="0">
                <a:solidFill>
                  <a:schemeClr val="tx1"/>
                </a:solidFill>
                <a:latin typeface="Corbel" panose="020B0503020204020204" pitchFamily="34" charset="0"/>
              </a:rPr>
              <a:t>Called to commit ourselves to God, </a:t>
            </a:r>
            <a:br>
              <a:rPr lang="en-US" sz="3150" dirty="0">
                <a:solidFill>
                  <a:schemeClr val="tx1"/>
                </a:solidFill>
                <a:latin typeface="Corbel" panose="020B0503020204020204" pitchFamily="34" charset="0"/>
              </a:rPr>
            </a:br>
            <a:r>
              <a:rPr lang="en-US" sz="3150" dirty="0">
                <a:solidFill>
                  <a:schemeClr val="tx1"/>
                </a:solidFill>
                <a:latin typeface="Corbel" panose="020B0503020204020204" pitchFamily="34" charset="0"/>
              </a:rPr>
              <a:t>the righteous judge.</a:t>
            </a:r>
          </a:p>
          <a:p>
            <a:pPr marL="516731" lvl="1" indent="-263129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3150" dirty="0">
                <a:solidFill>
                  <a:schemeClr val="tx1"/>
                </a:solidFill>
                <a:latin typeface="Corbel" panose="020B0503020204020204" pitchFamily="34" charset="0"/>
              </a:rPr>
              <a:t>Called to endure it patiently.</a:t>
            </a:r>
          </a:p>
          <a:p>
            <a:pPr marL="516731" lvl="1" indent="-263129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3150" dirty="0">
                <a:solidFill>
                  <a:schemeClr val="tx1"/>
                </a:solidFill>
                <a:latin typeface="Corbel" panose="020B0503020204020204" pitchFamily="34" charset="0"/>
              </a:rPr>
              <a:t>Follow the Good Shepherd and Bishop.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BDEBC2C-03E5-424C-A4E0-B0E60F612B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035988" y="6434474"/>
            <a:ext cx="984019" cy="273844"/>
          </a:xfrm>
        </p:spPr>
        <p:txBody>
          <a:bodyPr vert="horz" lIns="68580" tIns="34290" rIns="68580" bIns="34290" rtlCol="0" anchor="ctr"/>
          <a:lstStyle/>
          <a:p>
            <a:pPr defTabSz="342900"/>
            <a:fld id="{629637A9-119A-49DA-BD12-AAC58B377D80}" type="slidenum">
              <a:rPr lang="en-US" sz="105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pPr defTabSz="342900"/>
              <a:t>9</a:t>
            </a:fld>
            <a:endParaRPr lang="en-US" sz="105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2608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02006FA4-1611-4B07-AF7F-85CF6D20EB3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47</TotalTime>
  <Words>332</Words>
  <Application>Microsoft Office PowerPoint</Application>
  <PresentationFormat>On-screen Show (4:3)</PresentationFormat>
  <Paragraphs>52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Corbel</vt:lpstr>
      <vt:lpstr>Wingdings</vt:lpstr>
      <vt:lpstr>Retrospect</vt:lpstr>
      <vt:lpstr>The Example of Christ  in Suffering</vt:lpstr>
      <vt:lpstr>Suffering</vt:lpstr>
      <vt:lpstr>What Jesus Could Have Done When He Suffered</vt:lpstr>
      <vt:lpstr>What Jesus Could Have Done When He Suffered</vt:lpstr>
      <vt:lpstr>What Jesus Did Not Do When He Suffered Isaiah 53:7 (1 Peter 2:20)</vt:lpstr>
      <vt:lpstr>What Jesus Did When He Suffered Isaiah 53:7 (1 Peter 2:20)</vt:lpstr>
      <vt:lpstr>What  We Are Tempted to Do When  We Suffer 1 Peter 2:18-20</vt:lpstr>
      <vt:lpstr>What  We Are Tempted to Do When  We Suffer 1 Peter 2:18-20</vt:lpstr>
      <vt:lpstr>When We Suffer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Example Of Christ In Suffering</dc:title>
  <dc:creator>Micky Galloway</dc:creator>
  <cp:lastModifiedBy>Richard Lidh</cp:lastModifiedBy>
  <cp:revision>10</cp:revision>
  <cp:lastPrinted>2021-01-09T04:03:56Z</cp:lastPrinted>
  <dcterms:created xsi:type="dcterms:W3CDTF">2021-01-02T23:29:46Z</dcterms:created>
  <dcterms:modified xsi:type="dcterms:W3CDTF">2021-01-09T04:03:59Z</dcterms:modified>
</cp:coreProperties>
</file>